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1"/>
  </p:notesMasterIdLst>
  <p:handoutMasterIdLst>
    <p:handoutMasterId r:id="rId22"/>
  </p:handoutMasterIdLst>
  <p:sldIdLst>
    <p:sldId id="260" r:id="rId2"/>
    <p:sldId id="334" r:id="rId3"/>
    <p:sldId id="387" r:id="rId4"/>
    <p:sldId id="388" r:id="rId5"/>
    <p:sldId id="335" r:id="rId6"/>
    <p:sldId id="372" r:id="rId7"/>
    <p:sldId id="373" r:id="rId8"/>
    <p:sldId id="389" r:id="rId9"/>
    <p:sldId id="386" r:id="rId10"/>
    <p:sldId id="374" r:id="rId11"/>
    <p:sldId id="375" r:id="rId12"/>
    <p:sldId id="376" r:id="rId13"/>
    <p:sldId id="377" r:id="rId14"/>
    <p:sldId id="378" r:id="rId15"/>
    <p:sldId id="382" r:id="rId16"/>
    <p:sldId id="384" r:id="rId17"/>
    <p:sldId id="383" r:id="rId18"/>
    <p:sldId id="385" r:id="rId19"/>
    <p:sldId id="390" r:id="rId20"/>
  </p:sldIdLst>
  <p:sldSz cx="9361488" cy="6840538"/>
  <p:notesSz cx="6797675" cy="9926638"/>
  <p:defaultTextStyle>
    <a:defPPr>
      <a:defRPr lang="de-AT"/>
    </a:defPPr>
    <a:lvl1pPr algn="l" rtl="0" fontAlgn="base">
      <a:spcBef>
        <a:spcPct val="0"/>
      </a:spcBef>
      <a:spcAft>
        <a:spcPct val="0"/>
      </a:spcAft>
      <a:defRPr sz="3600" kern="1200">
        <a:solidFill>
          <a:schemeClr val="tx1"/>
        </a:solidFill>
        <a:latin typeface="Arial Narrow" pitchFamily="34" charset="0"/>
        <a:ea typeface="+mn-ea"/>
        <a:cs typeface="+mn-cs"/>
      </a:defRPr>
    </a:lvl1pPr>
    <a:lvl2pPr marL="457200" algn="l" rtl="0" fontAlgn="base">
      <a:spcBef>
        <a:spcPct val="0"/>
      </a:spcBef>
      <a:spcAft>
        <a:spcPct val="0"/>
      </a:spcAft>
      <a:defRPr sz="3600" kern="1200">
        <a:solidFill>
          <a:schemeClr val="tx1"/>
        </a:solidFill>
        <a:latin typeface="Arial Narrow" pitchFamily="34" charset="0"/>
        <a:ea typeface="+mn-ea"/>
        <a:cs typeface="+mn-cs"/>
      </a:defRPr>
    </a:lvl2pPr>
    <a:lvl3pPr marL="914400" algn="l" rtl="0" fontAlgn="base">
      <a:spcBef>
        <a:spcPct val="0"/>
      </a:spcBef>
      <a:spcAft>
        <a:spcPct val="0"/>
      </a:spcAft>
      <a:defRPr sz="3600" kern="1200">
        <a:solidFill>
          <a:schemeClr val="tx1"/>
        </a:solidFill>
        <a:latin typeface="Arial Narrow" pitchFamily="34" charset="0"/>
        <a:ea typeface="+mn-ea"/>
        <a:cs typeface="+mn-cs"/>
      </a:defRPr>
    </a:lvl3pPr>
    <a:lvl4pPr marL="1371600" algn="l" rtl="0" fontAlgn="base">
      <a:spcBef>
        <a:spcPct val="0"/>
      </a:spcBef>
      <a:spcAft>
        <a:spcPct val="0"/>
      </a:spcAft>
      <a:defRPr sz="3600" kern="1200">
        <a:solidFill>
          <a:schemeClr val="tx1"/>
        </a:solidFill>
        <a:latin typeface="Arial Narrow" pitchFamily="34" charset="0"/>
        <a:ea typeface="+mn-ea"/>
        <a:cs typeface="+mn-cs"/>
      </a:defRPr>
    </a:lvl4pPr>
    <a:lvl5pPr marL="1828800" algn="l" rtl="0" fontAlgn="base">
      <a:spcBef>
        <a:spcPct val="0"/>
      </a:spcBef>
      <a:spcAft>
        <a:spcPct val="0"/>
      </a:spcAft>
      <a:defRPr sz="3600" kern="1200">
        <a:solidFill>
          <a:schemeClr val="tx1"/>
        </a:solidFill>
        <a:latin typeface="Arial Narrow" pitchFamily="34" charset="0"/>
        <a:ea typeface="+mn-ea"/>
        <a:cs typeface="+mn-cs"/>
      </a:defRPr>
    </a:lvl5pPr>
    <a:lvl6pPr marL="2286000" algn="l" defTabSz="914400" rtl="0" eaLnBrk="1" latinLnBrk="0" hangingPunct="1">
      <a:defRPr sz="3600" kern="1200">
        <a:solidFill>
          <a:schemeClr val="tx1"/>
        </a:solidFill>
        <a:latin typeface="Arial Narrow" pitchFamily="34" charset="0"/>
        <a:ea typeface="+mn-ea"/>
        <a:cs typeface="+mn-cs"/>
      </a:defRPr>
    </a:lvl6pPr>
    <a:lvl7pPr marL="2743200" algn="l" defTabSz="914400" rtl="0" eaLnBrk="1" latinLnBrk="0" hangingPunct="1">
      <a:defRPr sz="3600" kern="1200">
        <a:solidFill>
          <a:schemeClr val="tx1"/>
        </a:solidFill>
        <a:latin typeface="Arial Narrow" pitchFamily="34" charset="0"/>
        <a:ea typeface="+mn-ea"/>
        <a:cs typeface="+mn-cs"/>
      </a:defRPr>
    </a:lvl7pPr>
    <a:lvl8pPr marL="3200400" algn="l" defTabSz="914400" rtl="0" eaLnBrk="1" latinLnBrk="0" hangingPunct="1">
      <a:defRPr sz="3600" kern="1200">
        <a:solidFill>
          <a:schemeClr val="tx1"/>
        </a:solidFill>
        <a:latin typeface="Arial Narrow" pitchFamily="34" charset="0"/>
        <a:ea typeface="+mn-ea"/>
        <a:cs typeface="+mn-cs"/>
      </a:defRPr>
    </a:lvl8pPr>
    <a:lvl9pPr marL="3657600" algn="l" defTabSz="914400" rtl="0" eaLnBrk="1" latinLnBrk="0" hangingPunct="1">
      <a:defRPr sz="3600"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793">
          <p15:clr>
            <a:srgbClr val="A4A3A4"/>
          </p15:clr>
        </p15:guide>
        <p15:guide id="2" pos="1043">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4E75"/>
    <a:srgbClr val="D9E2EF"/>
    <a:srgbClr val="54812B"/>
    <a:srgbClr val="DDEFCD"/>
    <a:srgbClr val="31859C"/>
    <a:srgbClr val="FCE8D8"/>
    <a:srgbClr val="C85F09"/>
    <a:srgbClr val="F7282F"/>
    <a:srgbClr val="7030A0"/>
    <a:srgbClr val="E8D9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07" autoAdjust="0"/>
    <p:restoredTop sz="87325" autoAdjust="0"/>
  </p:normalViewPr>
  <p:slideViewPr>
    <p:cSldViewPr>
      <p:cViewPr>
        <p:scale>
          <a:sx n="30" d="100"/>
          <a:sy n="30" d="100"/>
        </p:scale>
        <p:origin x="2030" y="446"/>
      </p:cViewPr>
      <p:guideLst>
        <p:guide orient="horz" pos="793"/>
        <p:guide pos="104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70" d="100"/>
          <a:sy n="70" d="100"/>
        </p:scale>
        <p:origin x="1683" y="-1125"/>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dirty="0"/>
          </a:p>
        </p:txBody>
      </p:sp>
      <p:sp>
        <p:nvSpPr>
          <p:cNvPr id="16387" name="Rectangle 3"/>
          <p:cNvSpPr>
            <a:spLocks noGrp="1" noChangeArrowheads="1"/>
          </p:cNvSpPr>
          <p:nvPr>
            <p:ph type="dt" sz="quarter" idx="1"/>
          </p:nvPr>
        </p:nvSpPr>
        <p:spPr bwMode="auto">
          <a:xfrm>
            <a:off x="3851275"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dirty="0"/>
          </a:p>
        </p:txBody>
      </p:sp>
      <p:sp>
        <p:nvSpPr>
          <p:cNvPr id="16388" name="Rectangle 4"/>
          <p:cNvSpPr>
            <a:spLocks noGrp="1" noChangeArrowheads="1"/>
          </p:cNvSpPr>
          <p:nvPr>
            <p:ph type="ftr" sz="quarter" idx="2"/>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dirty="0"/>
          </a:p>
        </p:txBody>
      </p:sp>
      <p:sp>
        <p:nvSpPr>
          <p:cNvPr id="16389" name="Rectangle 5"/>
          <p:cNvSpPr>
            <a:spLocks noGrp="1" noChangeArrowheads="1"/>
          </p:cNvSpPr>
          <p:nvPr>
            <p:ph type="sldNum" sz="quarter" idx="3"/>
          </p:nvPr>
        </p:nvSpPr>
        <p:spPr bwMode="auto">
          <a:xfrm>
            <a:off x="3851275"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C90508D-DE0F-4D09-B693-73E2DC2DC1D6}" type="slidenum">
              <a:rPr lang="de-DE"/>
              <a:pPr/>
              <a:t>‹Nr.›</a:t>
            </a:fld>
            <a:endParaRPr lang="de-DE" dirty="0"/>
          </a:p>
        </p:txBody>
      </p:sp>
    </p:spTree>
    <p:extLst>
      <p:ext uri="{BB962C8B-B14F-4D97-AF65-F5344CB8AC3E}">
        <p14:creationId xmlns:p14="http://schemas.microsoft.com/office/powerpoint/2010/main" val="41035558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dirty="0"/>
          </a:p>
        </p:txBody>
      </p:sp>
      <p:sp>
        <p:nvSpPr>
          <p:cNvPr id="5123" name="Rectangle 3"/>
          <p:cNvSpPr>
            <a:spLocks noGrp="1" noChangeArrowheads="1"/>
          </p:cNvSpPr>
          <p:nvPr>
            <p:ph type="dt" idx="1"/>
          </p:nvPr>
        </p:nvSpPr>
        <p:spPr bwMode="auto">
          <a:xfrm>
            <a:off x="3851275"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dirty="0"/>
          </a:p>
        </p:txBody>
      </p:sp>
      <p:sp>
        <p:nvSpPr>
          <p:cNvPr id="5124" name="Rectangle 4"/>
          <p:cNvSpPr>
            <a:spLocks noGrp="1" noRot="1" noChangeAspect="1" noChangeArrowheads="1" noTextEdit="1"/>
          </p:cNvSpPr>
          <p:nvPr>
            <p:ph type="sldImg" idx="2"/>
          </p:nvPr>
        </p:nvSpPr>
        <p:spPr bwMode="auto">
          <a:xfrm>
            <a:off x="850900" y="744538"/>
            <a:ext cx="509587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06463" y="4714875"/>
            <a:ext cx="4984750"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dirty="0"/>
              <a:t>Klicken Sie, um die Formate des Vorlagentextes zu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126" name="Rectangle 6"/>
          <p:cNvSpPr>
            <a:spLocks noGrp="1" noChangeArrowheads="1"/>
          </p:cNvSpPr>
          <p:nvPr>
            <p:ph type="ftr" sz="quarter" idx="4"/>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dirty="0"/>
          </a:p>
        </p:txBody>
      </p:sp>
      <p:sp>
        <p:nvSpPr>
          <p:cNvPr id="5127" name="Rectangle 7"/>
          <p:cNvSpPr>
            <a:spLocks noGrp="1" noChangeArrowheads="1"/>
          </p:cNvSpPr>
          <p:nvPr>
            <p:ph type="sldNum" sz="quarter" idx="5"/>
          </p:nvPr>
        </p:nvSpPr>
        <p:spPr bwMode="auto">
          <a:xfrm>
            <a:off x="3851275"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050"/>
            </a:lvl1pPr>
          </a:lstStyle>
          <a:p>
            <a:fld id="{8F4A2D7C-1F6E-46F1-B0EA-93B973014C5E}" type="slidenum">
              <a:rPr lang="de-DE" smtClean="0"/>
              <a:pPr/>
              <a:t>‹Nr.›</a:t>
            </a:fld>
            <a:endParaRPr lang="de-DE" dirty="0"/>
          </a:p>
        </p:txBody>
      </p:sp>
    </p:spTree>
    <p:extLst>
      <p:ext uri="{BB962C8B-B14F-4D97-AF65-F5344CB8AC3E}">
        <p14:creationId xmlns:p14="http://schemas.microsoft.com/office/powerpoint/2010/main" val="2646043023"/>
      </p:ext>
    </p:extLst>
  </p:cSld>
  <p:clrMap bg1="lt1" tx1="dk1" bg2="lt2" tx2="dk2" accent1="accent1" accent2="accent2" accent3="accent3" accent4="accent4" accent5="accent5" accent6="accent6" hlink="hlink" folHlink="folHlink"/>
  <p:hf hdr="0" ftr="0" dt="0"/>
  <p:notesStyle>
    <a:lvl1pPr algn="l" rtl="0" fontAlgn="base">
      <a:spcBef>
        <a:spcPts val="600"/>
      </a:spcBef>
      <a:spcAft>
        <a:spcPct val="0"/>
      </a:spcAft>
      <a:defRPr sz="1100" kern="1200" baseline="0">
        <a:solidFill>
          <a:schemeClr val="tx1"/>
        </a:solidFill>
        <a:latin typeface="Arial Narrow" panose="020B0606020202030204" pitchFamily="34" charset="0"/>
        <a:ea typeface="+mn-ea"/>
        <a:cs typeface="+mn-cs"/>
      </a:defRPr>
    </a:lvl1pPr>
    <a:lvl2pPr marL="457200" algn="l" rtl="0" fontAlgn="base">
      <a:spcBef>
        <a:spcPts val="600"/>
      </a:spcBef>
      <a:spcAft>
        <a:spcPct val="0"/>
      </a:spcAft>
      <a:defRPr sz="1100" kern="1200">
        <a:solidFill>
          <a:schemeClr val="tx1"/>
        </a:solidFill>
        <a:latin typeface="Arial Narrow" panose="020B0606020202030204" pitchFamily="34" charset="0"/>
        <a:ea typeface="+mn-ea"/>
        <a:cs typeface="+mn-cs"/>
      </a:defRPr>
    </a:lvl2pPr>
    <a:lvl3pPr marL="914400" algn="l" rtl="0" fontAlgn="base">
      <a:spcBef>
        <a:spcPts val="600"/>
      </a:spcBef>
      <a:spcAft>
        <a:spcPct val="0"/>
      </a:spcAft>
      <a:defRPr sz="1100" kern="1200">
        <a:solidFill>
          <a:schemeClr val="tx1"/>
        </a:solidFill>
        <a:latin typeface="Arial Narrow" panose="020B0606020202030204" pitchFamily="34" charset="0"/>
        <a:ea typeface="+mn-ea"/>
        <a:cs typeface="+mn-cs"/>
      </a:defRPr>
    </a:lvl3pPr>
    <a:lvl4pPr marL="1371600" algn="l" rtl="0" fontAlgn="base">
      <a:spcBef>
        <a:spcPts val="600"/>
      </a:spcBef>
      <a:spcAft>
        <a:spcPct val="0"/>
      </a:spcAft>
      <a:defRPr sz="1100" kern="1200">
        <a:solidFill>
          <a:schemeClr val="tx1"/>
        </a:solidFill>
        <a:latin typeface="Arial Narrow" panose="020B0606020202030204" pitchFamily="34" charset="0"/>
        <a:ea typeface="+mn-ea"/>
        <a:cs typeface="+mn-cs"/>
      </a:defRPr>
    </a:lvl4pPr>
    <a:lvl5pPr marL="1828800" algn="l" rtl="0" fontAlgn="base">
      <a:spcBef>
        <a:spcPts val="600"/>
      </a:spcBef>
      <a:spcAft>
        <a:spcPct val="0"/>
      </a:spcAft>
      <a:defRPr sz="1100" kern="1200">
        <a:solidFill>
          <a:schemeClr val="tx1"/>
        </a:solidFill>
        <a:latin typeface="Arial Narrow" panose="020B0606020202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52488" y="744538"/>
            <a:ext cx="5092700" cy="3722687"/>
          </a:xfrm>
        </p:spPr>
      </p:sp>
      <p:sp>
        <p:nvSpPr>
          <p:cNvPr id="3" name="Notizenplatzhalter 2"/>
          <p:cNvSpPr>
            <a:spLocks noGrp="1"/>
          </p:cNvSpPr>
          <p:nvPr>
            <p:ph type="body" idx="1"/>
          </p:nvPr>
        </p:nvSpPr>
        <p:spPr>
          <a:xfrm>
            <a:off x="806549" y="4714875"/>
            <a:ext cx="5184576" cy="4467225"/>
          </a:xfrm>
        </p:spPr>
        <p:txBody>
          <a:bodyPr/>
          <a:lstStyle/>
          <a:p>
            <a:pPr>
              <a:spcBef>
                <a:spcPts val="600"/>
              </a:spcBef>
            </a:pPr>
            <a:endParaRPr lang="en-US" sz="1100"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1</a:t>
            </a:fld>
            <a:endParaRPr lang="de-DE" dirty="0"/>
          </a:p>
        </p:txBody>
      </p:sp>
    </p:spTree>
    <p:extLst>
      <p:ext uri="{BB962C8B-B14F-4D97-AF65-F5344CB8AC3E}">
        <p14:creationId xmlns:p14="http://schemas.microsoft.com/office/powerpoint/2010/main" val="1983469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34541" y="4714875"/>
            <a:ext cx="5256584" cy="4467225"/>
          </a:xfrm>
        </p:spPr>
        <p:txBody>
          <a:bodyPr/>
          <a:lstStyle/>
          <a:p>
            <a:pPr marL="171450" indent="-171450" eaLnBrk="1" hangingPunct="1">
              <a:buFont typeface="Arial" panose="020B0604020202020204" pitchFamily="34" charset="0"/>
              <a:buChar char="•"/>
            </a:pPr>
            <a:r>
              <a:rPr lang="de-DE" altLang="en-US" dirty="0"/>
              <a:t>Erfassung und Klarstellung der </a:t>
            </a:r>
            <a:r>
              <a:rPr lang="de-DE" altLang="en-US" i="1" dirty="0"/>
              <a:t>Detailaufgaben </a:t>
            </a:r>
          </a:p>
          <a:p>
            <a:pPr marL="171450" indent="-171450" eaLnBrk="1" hangingPunct="1">
              <a:buFont typeface="Arial" panose="020B0604020202020204" pitchFamily="34" charset="0"/>
              <a:buChar char="•"/>
            </a:pPr>
            <a:r>
              <a:rPr lang="de-DE" altLang="en-US" dirty="0"/>
              <a:t>Zusätzliche Konkretisierung im Hinblick auf die Festlegung klarer </a:t>
            </a:r>
            <a:r>
              <a:rPr lang="de-DE" altLang="en-US" i="1" dirty="0"/>
              <a:t>Verantwortlichkeiten</a:t>
            </a:r>
            <a:r>
              <a:rPr lang="de-DE" altLang="en-US" b="1" dirty="0"/>
              <a:t> </a:t>
            </a:r>
            <a:r>
              <a:rPr lang="de-DE" altLang="en-US" dirty="0"/>
              <a:t>und </a:t>
            </a:r>
            <a:r>
              <a:rPr lang="de-DE" altLang="en-US" i="1" dirty="0"/>
              <a:t>Leistungszuordnungen</a:t>
            </a:r>
            <a:r>
              <a:rPr lang="de-DE" altLang="en-US" b="1" dirty="0"/>
              <a:t> </a:t>
            </a:r>
            <a:r>
              <a:rPr lang="de-DE" altLang="en-US" dirty="0"/>
              <a:t>im Projektteam  </a:t>
            </a:r>
          </a:p>
          <a:p>
            <a:pPr marL="171450" indent="-171450" eaLnBrk="1" hangingPunct="1">
              <a:buFont typeface="Arial" panose="020B0604020202020204" pitchFamily="34" charset="0"/>
              <a:buChar char="•"/>
            </a:pPr>
            <a:r>
              <a:rPr lang="de-DE" altLang="en-US" dirty="0"/>
              <a:t>Basisinformation für die Zeiterfassung und für die Kostenplanung und  -kontrolle  </a:t>
            </a:r>
          </a:p>
          <a:p>
            <a:pPr eaLnBrk="1" hangingPunct="1">
              <a:spcBef>
                <a:spcPts val="900"/>
              </a:spcBef>
            </a:pPr>
            <a:r>
              <a:rPr lang="de-DE" altLang="en-US" dirty="0"/>
              <a:t>Für die anschließende Projektablaufplanung besitzt die </a:t>
            </a:r>
            <a:r>
              <a:rPr lang="de-DE" altLang="en-US" b="1" dirty="0"/>
              <a:t>Schnittstellenerfassung</a:t>
            </a:r>
            <a:r>
              <a:rPr lang="de-DE" altLang="en-US" dirty="0"/>
              <a:t> Bedeutung, werden so doch Abhängigkeiten zwischen verschiedenen APs deutlich.</a:t>
            </a:r>
          </a:p>
          <a:p>
            <a:pPr marL="171450" indent="-171450" eaLnBrk="1" hangingPunct="1">
              <a:buFont typeface="Arial" panose="020B0604020202020204" pitchFamily="34" charset="0"/>
              <a:buChar char="•"/>
            </a:pPr>
            <a:endParaRPr lang="de-AT" alt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10</a:t>
            </a:fld>
            <a:endParaRPr lang="de-DE" dirty="0"/>
          </a:p>
        </p:txBody>
      </p:sp>
    </p:spTree>
    <p:extLst>
      <p:ext uri="{BB962C8B-B14F-4D97-AF65-F5344CB8AC3E}">
        <p14:creationId xmlns:p14="http://schemas.microsoft.com/office/powerpoint/2010/main" val="2886524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34541" y="4714875"/>
            <a:ext cx="5156672" cy="4467225"/>
          </a:xfrm>
        </p:spPr>
        <p:txBody>
          <a:bodyPr/>
          <a:lstStyle/>
          <a:p>
            <a:pPr eaLnBrk="1" hangingPunct="1"/>
            <a:r>
              <a:rPr lang="de-AT" altLang="en-US" dirty="0"/>
              <a:t>An den Schnittstellen (engl. Interface) sollen die </a:t>
            </a:r>
            <a:r>
              <a:rPr lang="de-AT" altLang="en-US" b="1" dirty="0"/>
              <a:t>APs </a:t>
            </a:r>
            <a:r>
              <a:rPr lang="de-AT" altLang="en-US" dirty="0"/>
              <a:t>ohne inhaltliche Verluste </a:t>
            </a:r>
            <a:r>
              <a:rPr lang="de-AT" altLang="en-US" b="1" dirty="0"/>
              <a:t>ineinander greifen</a:t>
            </a:r>
            <a:r>
              <a:rPr lang="de-AT" altLang="en-US" dirty="0"/>
              <a:t>.</a:t>
            </a:r>
          </a:p>
          <a:p>
            <a:pPr eaLnBrk="1" hangingPunct="1"/>
            <a:r>
              <a:rPr lang="de-AT" altLang="en-US" dirty="0"/>
              <a:t>Bei der Übergabe von Verantwortlichkeiten besteht die Gefahr, dass etwas verloren geht und es kann zu Unklarheiten kommen, was die </a:t>
            </a:r>
            <a:r>
              <a:rPr lang="de-AT" altLang="en-US" i="1" dirty="0"/>
              <a:t>hohe</a:t>
            </a:r>
            <a:r>
              <a:rPr lang="de-AT" altLang="en-US" dirty="0"/>
              <a:t> </a:t>
            </a:r>
            <a:r>
              <a:rPr lang="de-AT" altLang="en-US" i="1" dirty="0"/>
              <a:t>Sensibilität</a:t>
            </a:r>
            <a:r>
              <a:rPr lang="de-AT" altLang="en-US" dirty="0"/>
              <a:t> von Schnittstellen erklärt.</a:t>
            </a:r>
          </a:p>
          <a:p>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11</a:t>
            </a:fld>
            <a:endParaRPr lang="de-DE" dirty="0"/>
          </a:p>
        </p:txBody>
      </p:sp>
    </p:spTree>
    <p:extLst>
      <p:ext uri="{BB962C8B-B14F-4D97-AF65-F5344CB8AC3E}">
        <p14:creationId xmlns:p14="http://schemas.microsoft.com/office/powerpoint/2010/main" val="1294834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34541" y="4714875"/>
            <a:ext cx="5256584" cy="4467225"/>
          </a:xfrm>
        </p:spPr>
        <p:txBody>
          <a:bodyPr/>
          <a:lstStyle/>
          <a:p>
            <a:pPr eaLnBrk="1" hangingPunct="1"/>
            <a:r>
              <a:rPr lang="de-AT" dirty="0"/>
              <a:t>Eine Stelle, an der Verantwortlichkeiten</a:t>
            </a:r>
            <a:r>
              <a:rPr lang="de-AT" baseline="0" dirty="0"/>
              <a:t> wechseln, ist dazu angetan </a:t>
            </a:r>
            <a:r>
              <a:rPr lang="de-AT" i="1" baseline="0" dirty="0"/>
              <a:t>konfliktträchtig</a:t>
            </a:r>
            <a:r>
              <a:rPr lang="de-AT" baseline="0" dirty="0"/>
              <a:t> zu sein.</a:t>
            </a:r>
          </a:p>
          <a:p>
            <a:pPr eaLnBrk="1" hangingPunct="1"/>
            <a:r>
              <a:rPr lang="de-AT" baseline="0" dirty="0"/>
              <a:t>Wenn nämlich die Übergabe von Ergebnissen eines Arbeitspaket an ein anderes, das mit diesen Ergebnissen weiterarbeiten soll, nicht funktioniert, entstehen schnell Reibungen, gegenseitige Anschuldigungen und Auseinandersetzungen. </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12</a:t>
            </a:fld>
            <a:endParaRPr lang="de-DE" dirty="0"/>
          </a:p>
        </p:txBody>
      </p:sp>
    </p:spTree>
    <p:extLst>
      <p:ext uri="{BB962C8B-B14F-4D97-AF65-F5344CB8AC3E}">
        <p14:creationId xmlns:p14="http://schemas.microsoft.com/office/powerpoint/2010/main" val="1840320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34541" y="4714875"/>
            <a:ext cx="5328592" cy="4467225"/>
          </a:xfrm>
        </p:spPr>
        <p:txBody>
          <a:bodyPr/>
          <a:lstStyle/>
          <a:p>
            <a:pPr eaLnBrk="1" hangingPunct="1"/>
            <a:r>
              <a:rPr lang="de-AT" altLang="en-US" dirty="0">
                <a:latin typeface="Arial Narrow" charset="0"/>
              </a:rPr>
              <a:t>Schnittstellenanalyse erfasst systematisch möglichst alle </a:t>
            </a:r>
            <a:r>
              <a:rPr lang="de-AT" altLang="en-US" i="1" dirty="0">
                <a:latin typeface="Arial Narrow" charset="0"/>
              </a:rPr>
              <a:t>Zusammenhänge</a:t>
            </a:r>
            <a:r>
              <a:rPr lang="de-AT" altLang="en-US" dirty="0">
                <a:latin typeface="Arial Narrow" charset="0"/>
              </a:rPr>
              <a:t> zwischen Arbeitspaketen. Die Transferbeziehung zwischen Arbeitspaketen manifestieren sich in Input/Output-Relationen.</a:t>
            </a:r>
            <a:endParaRPr lang="de-AT" alt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13</a:t>
            </a:fld>
            <a:endParaRPr lang="de-DE" dirty="0"/>
          </a:p>
        </p:txBody>
      </p:sp>
    </p:spTree>
    <p:extLst>
      <p:ext uri="{BB962C8B-B14F-4D97-AF65-F5344CB8AC3E}">
        <p14:creationId xmlns:p14="http://schemas.microsoft.com/office/powerpoint/2010/main" val="454338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34541" y="4714875"/>
            <a:ext cx="5328592" cy="4467225"/>
          </a:xfrm>
        </p:spPr>
        <p:txBody>
          <a:bodyPr/>
          <a:lstStyle/>
          <a:p>
            <a:r>
              <a:rPr lang="de-AT" dirty="0"/>
              <a:t>In der Praxis kommt es immer wieder vor (z.B. wegen Personalwechsel), dass jemand eine AP-Beschreibung ausarbeitet und dass jemand anderer dann die Arbeiten durchführen und verantworten muss. Die Formulierungen in der AP-Beschreibung müssen daher </a:t>
            </a:r>
            <a:r>
              <a:rPr lang="de-AT" i="1" dirty="0"/>
              <a:t>möglichst klar und eindeutig </a:t>
            </a:r>
            <a:r>
              <a:rPr lang="de-AT" dirty="0"/>
              <a:t>gewählt werden, damit keine Auslegungsunterschiede und Missverständnisse auftreten.</a:t>
            </a:r>
          </a:p>
          <a:p>
            <a:r>
              <a:rPr lang="de-AT" dirty="0"/>
              <a:t>Die Formulierung der Ziele des AP betreffend gelten im Prinzip die gleichen Regeln wie für die </a:t>
            </a:r>
            <a:r>
              <a:rPr lang="de-AT" spc="-10" dirty="0"/>
              <a:t>Ziele des Gesamtprojektes (ganze Sätze, SMART-Kriterien, 3-6 Ziele). In der AP-Beschreibung </a:t>
            </a:r>
            <a:r>
              <a:rPr lang="de-AT" dirty="0"/>
              <a:t>werden ein oder mehrere Ziele des Gesamtprojektes in </a:t>
            </a:r>
            <a:r>
              <a:rPr lang="de-AT" i="1" dirty="0"/>
              <a:t>detailliertere Unterziele </a:t>
            </a:r>
            <a:r>
              <a:rPr lang="de-AT" dirty="0"/>
              <a:t>heruntergebrochen. </a:t>
            </a:r>
          </a:p>
          <a:p>
            <a:r>
              <a:rPr lang="de-AT" dirty="0"/>
              <a:t>Zu jedem Ziel sind dann jene Lösungswege und Tätigkeiten aufzulisten, die zu dessen Erreichung führen sollen. Dabei genügen in der Regel Stichwörter. </a:t>
            </a:r>
          </a:p>
          <a:p>
            <a:r>
              <a:rPr lang="de-AT" dirty="0"/>
              <a:t>Jeder Lösungsweg bzw. jede Tätigkeit sollte zu erwartende Ergebnisse liefern, die in einem eigenen Punkt aufzulisten sind. </a:t>
            </a:r>
          </a:p>
          <a:p>
            <a:r>
              <a:rPr lang="de-AT" dirty="0"/>
              <a:t>Komplettiert wird die Beschreibung durch eine Schnittstellenanalyse.</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14</a:t>
            </a:fld>
            <a:endParaRPr lang="de-DE" dirty="0"/>
          </a:p>
        </p:txBody>
      </p:sp>
    </p:spTree>
    <p:extLst>
      <p:ext uri="{BB962C8B-B14F-4D97-AF65-F5344CB8AC3E}">
        <p14:creationId xmlns:p14="http://schemas.microsoft.com/office/powerpoint/2010/main" val="3729214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73099" y="4714875"/>
            <a:ext cx="5318025" cy="4467225"/>
          </a:xfrm>
        </p:spPr>
        <p:txBody>
          <a:bodyPr/>
          <a:lstStyle/>
          <a:p>
            <a:pPr eaLnBrk="1" hangingPunct="1"/>
            <a:r>
              <a:rPr lang="de-AT" altLang="en-US" dirty="0"/>
              <a:t>Bei der systematischen Schnittstellenanalyse greift man jeden Lösungsweg bzw. </a:t>
            </a:r>
            <a:r>
              <a:rPr lang="de-AT" altLang="en-US" i="1" dirty="0"/>
              <a:t>jede</a:t>
            </a:r>
            <a:r>
              <a:rPr lang="de-AT" altLang="en-US" dirty="0"/>
              <a:t> der in der AP-Beschreibung </a:t>
            </a:r>
            <a:r>
              <a:rPr lang="de-AT" altLang="en-US" i="1" dirty="0"/>
              <a:t>vorgesehene Tätigkeit </a:t>
            </a:r>
            <a:r>
              <a:rPr lang="de-AT" altLang="en-US" dirty="0"/>
              <a:t>auf und durchdenkt sie im Hinblick darauf, </a:t>
            </a:r>
            <a:r>
              <a:rPr lang="de-AT" altLang="en-US" b="1" dirty="0"/>
              <a:t>welche Inputs </a:t>
            </a:r>
            <a:r>
              <a:rPr lang="de-AT" altLang="en-US" dirty="0"/>
              <a:t>(Vorleistungen) man zu deren Verrichtung brauchen wird und von welchen anderen APs diese Inputs zu kommen haben. </a:t>
            </a:r>
          </a:p>
          <a:p>
            <a:pPr eaLnBrk="1" hangingPunct="1"/>
            <a:r>
              <a:rPr lang="de-AT" altLang="en-US" dirty="0"/>
              <a:t>Ebenso geht man die Liste der zu erwartenden </a:t>
            </a:r>
            <a:r>
              <a:rPr lang="de-AT" altLang="en-US" i="1" dirty="0"/>
              <a:t>Zwischen- und Endergebnisse </a:t>
            </a:r>
            <a:r>
              <a:rPr lang="de-AT" altLang="en-US" dirty="0"/>
              <a:t>(Outputs) durch, und überlegt, </a:t>
            </a:r>
            <a:r>
              <a:rPr lang="de-AT" altLang="en-US" i="1" dirty="0"/>
              <a:t>welches andere AP</a:t>
            </a:r>
            <a:r>
              <a:rPr lang="de-AT" altLang="en-US" dirty="0"/>
              <a:t> sonst noch im Projekt diese Outputs wofür </a:t>
            </a:r>
            <a:r>
              <a:rPr lang="de-AT" altLang="en-US" i="1" dirty="0"/>
              <a:t>benötigt.</a:t>
            </a:r>
          </a:p>
          <a:p>
            <a:pPr eaLnBrk="1" hangingPunct="1"/>
            <a:r>
              <a:rPr lang="de-AT" altLang="en-US" dirty="0"/>
              <a:t>Das erfassen der Input-Output-Verbindungen zwischen den APs macht das </a:t>
            </a:r>
            <a:r>
              <a:rPr lang="de-AT" altLang="en-US" b="1" dirty="0"/>
              <a:t>Netz der projektinternen Abhängigkeiten </a:t>
            </a:r>
            <a:r>
              <a:rPr lang="de-AT" altLang="en-US" dirty="0"/>
              <a:t>transparent.</a:t>
            </a:r>
          </a:p>
          <a:p>
            <a:pPr eaLnBrk="1" hangingPunct="1"/>
            <a:r>
              <a:rPr lang="de-AT" altLang="en-US" dirty="0"/>
              <a:t>Wichtig ist, dass die In- bzw. Outputs, die von einem zum anderen Arbeitspaket</a:t>
            </a:r>
            <a:r>
              <a:rPr lang="de-AT" altLang="en-US" baseline="0" dirty="0"/>
              <a:t> weiter gereicht werden </a:t>
            </a:r>
            <a:r>
              <a:rPr lang="de-AT" altLang="en-US" i="1" baseline="0" dirty="0"/>
              <a:t>technisch exakt spezifiziert </a:t>
            </a:r>
            <a:r>
              <a:rPr lang="de-AT" altLang="en-US" baseline="0" dirty="0"/>
              <a:t>werden (z.B. wenn Dateien zu transferieren sind, genaue Angabe der Dateiformate, denn wenn eine weitere Bearbeitung erfolgen soll, muss kompatible Software vorhanden sein). </a:t>
            </a:r>
            <a:endParaRPr lang="de-AT" alt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15</a:t>
            </a:fld>
            <a:endParaRPr lang="de-DE" dirty="0"/>
          </a:p>
        </p:txBody>
      </p:sp>
    </p:spTree>
    <p:extLst>
      <p:ext uri="{BB962C8B-B14F-4D97-AF65-F5344CB8AC3E}">
        <p14:creationId xmlns:p14="http://schemas.microsoft.com/office/powerpoint/2010/main" val="377948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Ein</a:t>
            </a:r>
            <a:r>
              <a:rPr lang="de-AT" baseline="0" dirty="0"/>
              <a:t> k</a:t>
            </a:r>
            <a:r>
              <a:rPr lang="de-AT" dirty="0"/>
              <a:t>onkretes Beispiel zeigt, wie eine Arbeitspaketbeschreibung aussehen kann.</a:t>
            </a:r>
          </a:p>
          <a:p>
            <a:r>
              <a:rPr lang="de-AT" dirty="0"/>
              <a:t>Ergänzend könnte man beispielsweise bei den Lösungswegen/Tätigkeiten in einer kleinen Tabelle angeben, wer wieviel (in Personenstunden)</a:t>
            </a:r>
            <a:r>
              <a:rPr lang="de-AT" baseline="0" dirty="0"/>
              <a:t> beizutragen hat oder/und mit welcher Dauer, welchem Ressourcenbedarf  und welchen Kosten für die Tätigkeit zu rechnen sein wird.</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16</a:t>
            </a:fld>
            <a:endParaRPr lang="de-DE" dirty="0"/>
          </a:p>
        </p:txBody>
      </p:sp>
    </p:spTree>
    <p:extLst>
      <p:ext uri="{BB962C8B-B14F-4D97-AF65-F5344CB8AC3E}">
        <p14:creationId xmlns:p14="http://schemas.microsoft.com/office/powerpoint/2010/main" val="42733582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Für die Erstellung der Schnittstellenanalyse kann man die Liste der Lösungswege/Tätigkeiten systematisch durchgehen und bei jeder Tätigkeit überlegen, ob man dafür etwas von einem anderen Arbeitspaket braucht und wenn ja, was genau?</a:t>
            </a:r>
          </a:p>
          <a:p>
            <a:r>
              <a:rPr lang="de-AT" dirty="0"/>
              <a:t>Genauso kann man dann die Liste</a:t>
            </a:r>
            <a:r>
              <a:rPr lang="de-AT" baseline="0" dirty="0"/>
              <a:t> zu erwartender Ergebnisse durchgehen und überlegen, an wen diese für welche Zwecke in welcher Form weiterzugeben sein werden.</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17</a:t>
            </a:fld>
            <a:endParaRPr lang="de-DE" dirty="0"/>
          </a:p>
        </p:txBody>
      </p:sp>
    </p:spTree>
    <p:extLst>
      <p:ext uri="{BB962C8B-B14F-4D97-AF65-F5344CB8AC3E}">
        <p14:creationId xmlns:p14="http://schemas.microsoft.com/office/powerpoint/2010/main" val="31124309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Zur Auswertung der</a:t>
            </a:r>
            <a:r>
              <a:rPr lang="de-AT" baseline="0" dirty="0"/>
              <a:t> erstellten Arbeitspaketbeschreibung:</a:t>
            </a:r>
          </a:p>
          <a:p>
            <a:r>
              <a:rPr lang="de-AT" baseline="0" dirty="0"/>
              <a:t>Sind die Ziele als knappe ganze Sätze wirklich SMART formuliert?</a:t>
            </a:r>
          </a:p>
          <a:p>
            <a:r>
              <a:rPr lang="de-AT" baseline="0" dirty="0"/>
              <a:t>Gibt es zu jedem Ziel mindestens eine Tätigkeit und zu jeder Tätigkeit mindestens ein Ergebnis?</a:t>
            </a:r>
          </a:p>
          <a:p>
            <a:r>
              <a:rPr lang="de-AT" baseline="0" dirty="0"/>
              <a:t>Sind die Ergebnisse quantitativ fassbar (denn nur so lässt sich dann während der Projektdurchführung der Fertigstellungsgrad der Arbeitspakete in nachprüfbarer Weise ermitteln)?</a:t>
            </a:r>
          </a:p>
          <a:p>
            <a:r>
              <a:rPr lang="de-AT" baseline="0" dirty="0"/>
              <a:t>Sind die Schnittstellen klar benannt und jeweils genau technisch spezifiziert?</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18</a:t>
            </a:fld>
            <a:endParaRPr lang="de-DE" dirty="0"/>
          </a:p>
        </p:txBody>
      </p:sp>
    </p:spTree>
    <p:extLst>
      <p:ext uri="{BB962C8B-B14F-4D97-AF65-F5344CB8AC3E}">
        <p14:creationId xmlns:p14="http://schemas.microsoft.com/office/powerpoint/2010/main" val="1540868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Genau genommen, sollte man </a:t>
            </a:r>
            <a:r>
              <a:rPr lang="de-AT" i="1" dirty="0"/>
              <a:t>sämtliche Arbeitspakete </a:t>
            </a:r>
            <a:r>
              <a:rPr lang="de-AT" dirty="0"/>
              <a:t>eines Projektes </a:t>
            </a:r>
            <a:r>
              <a:rPr lang="de-AT" i="1" dirty="0"/>
              <a:t>beschreiben</a:t>
            </a:r>
            <a:r>
              <a:rPr lang="de-AT" dirty="0"/>
              <a:t>.</a:t>
            </a:r>
          </a:p>
          <a:p>
            <a:r>
              <a:rPr lang="de-AT" dirty="0"/>
              <a:t>Dann wird es möglich, auch zu überprüfen, ob die Arbeitspaketbeschreibungen wirklich </a:t>
            </a:r>
            <a:r>
              <a:rPr lang="de-AT" i="1" dirty="0"/>
              <a:t>stimmig </a:t>
            </a:r>
            <a:r>
              <a:rPr lang="de-AT" dirty="0"/>
              <a:t>sind und tatsächlich gut zusammenpassen.</a:t>
            </a:r>
          </a:p>
          <a:p>
            <a:r>
              <a:rPr lang="de-AT" dirty="0"/>
              <a:t>Die </a:t>
            </a:r>
            <a:r>
              <a:rPr lang="de-AT" i="1" dirty="0"/>
              <a:t>Kompatibilität </a:t>
            </a:r>
            <a:r>
              <a:rPr lang="de-AT" dirty="0"/>
              <a:t>der Arbeitspaketbeschreibungen</a:t>
            </a:r>
            <a:r>
              <a:rPr lang="de-AT" baseline="0" dirty="0"/>
              <a:t> lässt sich am einfachsten </a:t>
            </a:r>
            <a:r>
              <a:rPr lang="de-AT" i="1" baseline="0" dirty="0"/>
              <a:t>anhand der Schnittstellen feststellen</a:t>
            </a:r>
            <a:r>
              <a:rPr lang="de-AT" baseline="0" dirty="0"/>
              <a:t>:</a:t>
            </a:r>
          </a:p>
          <a:p>
            <a:r>
              <a:rPr lang="de-AT" baseline="0" dirty="0"/>
              <a:t>Jedem von einem Arbeitspaket benötigten Input muss genau dieser als Output eines anderen Arbeitspaketes gegenüberstehen. Gibt es da Lücken oder Unstimmigkeiten, so signalisiert das noch bestehenden Koordinationsbedarf.</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19</a:t>
            </a:fld>
            <a:endParaRPr lang="de-DE" dirty="0"/>
          </a:p>
        </p:txBody>
      </p:sp>
    </p:spTree>
    <p:extLst>
      <p:ext uri="{BB962C8B-B14F-4D97-AF65-F5344CB8AC3E}">
        <p14:creationId xmlns:p14="http://schemas.microsoft.com/office/powerpoint/2010/main" val="1540868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52488" y="744538"/>
            <a:ext cx="5092700" cy="3722687"/>
          </a:xfrm>
        </p:spPr>
      </p:sp>
      <p:sp>
        <p:nvSpPr>
          <p:cNvPr id="3" name="Notizenplatzhalter 2"/>
          <p:cNvSpPr>
            <a:spLocks noGrp="1"/>
          </p:cNvSpPr>
          <p:nvPr>
            <p:ph type="body" idx="1"/>
          </p:nvPr>
        </p:nvSpPr>
        <p:spPr>
          <a:xfrm>
            <a:off x="806549" y="4714875"/>
            <a:ext cx="5184576" cy="4467225"/>
          </a:xfrm>
        </p:spPr>
        <p:txBody>
          <a:bodyPr/>
          <a:lstStyle/>
          <a:p>
            <a:pPr eaLnBrk="1" hangingPunct="1">
              <a:spcBef>
                <a:spcPts val="600"/>
              </a:spcBef>
            </a:pPr>
            <a:r>
              <a:rPr lang="de-AT" altLang="en-US" sz="1100" dirty="0"/>
              <a:t>AP → kleinste im Projektstrukturplan ausgewiesene Einheit, die wie der Name schon sagt, mehrere Arbeiten (Tätigkeiten/Vorgänge) zu einem Paket bündelt. </a:t>
            </a:r>
          </a:p>
          <a:p>
            <a:pPr eaLnBrk="1" hangingPunct="1">
              <a:spcBef>
                <a:spcPts val="600"/>
              </a:spcBef>
            </a:pPr>
            <a:r>
              <a:rPr lang="de-AT" altLang="en-US" sz="1100" dirty="0"/>
              <a:t>Für eine detaillierte Projektplanung braucht es eine Spezifikation, d.h. eine eingehende Beschreibung, welche Arbeiten zu einem Paket zusammengefasst sind, was mit diesen Arbeiten genau erreicht werden soll und wie sich die Arbeiten in das Projektganze einfügen.</a:t>
            </a:r>
          </a:p>
        </p:txBody>
      </p:sp>
      <p:sp>
        <p:nvSpPr>
          <p:cNvPr id="4" name="Foliennummernplatzhalter 3"/>
          <p:cNvSpPr>
            <a:spLocks noGrp="1"/>
          </p:cNvSpPr>
          <p:nvPr>
            <p:ph type="sldNum" sz="quarter" idx="10"/>
          </p:nvPr>
        </p:nvSpPr>
        <p:spPr/>
        <p:txBody>
          <a:bodyPr/>
          <a:lstStyle/>
          <a:p>
            <a:fld id="{8F4A2D7C-1F6E-46F1-B0EA-93B973014C5E}" type="slidenum">
              <a:rPr lang="de-DE" smtClean="0"/>
              <a:pPr/>
              <a:t>2</a:t>
            </a:fld>
            <a:endParaRPr lang="de-DE" dirty="0"/>
          </a:p>
        </p:txBody>
      </p:sp>
    </p:spTree>
    <p:extLst>
      <p:ext uri="{BB962C8B-B14F-4D97-AF65-F5344CB8AC3E}">
        <p14:creationId xmlns:p14="http://schemas.microsoft.com/office/powerpoint/2010/main" val="2493733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3</a:t>
            </a:fld>
            <a:endParaRPr lang="de-DE" dirty="0"/>
          </a:p>
        </p:txBody>
      </p:sp>
    </p:spTree>
    <p:extLst>
      <p:ext uri="{BB962C8B-B14F-4D97-AF65-F5344CB8AC3E}">
        <p14:creationId xmlns:p14="http://schemas.microsoft.com/office/powerpoint/2010/main" val="2801264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4</a:t>
            </a:fld>
            <a:endParaRPr lang="de-DE" dirty="0"/>
          </a:p>
        </p:txBody>
      </p:sp>
    </p:spTree>
    <p:extLst>
      <p:ext uri="{BB962C8B-B14F-4D97-AF65-F5344CB8AC3E}">
        <p14:creationId xmlns:p14="http://schemas.microsoft.com/office/powerpoint/2010/main" val="3507965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34541" y="4714875"/>
            <a:ext cx="5256584" cy="4467225"/>
          </a:xfrm>
        </p:spPr>
        <p:txBody>
          <a:bodyPr/>
          <a:lstStyle/>
          <a:p>
            <a:pPr marL="171450" indent="-171450" eaLnBrk="1" hangingPunct="1">
              <a:buFont typeface="Arial" panose="020B0604020202020204" pitchFamily="34" charset="0"/>
              <a:buChar char="•"/>
            </a:pPr>
            <a:r>
              <a:rPr lang="de-AT" altLang="en-US" dirty="0"/>
              <a:t>Die AP-Beschreibung ist ein </a:t>
            </a:r>
            <a:r>
              <a:rPr lang="de-AT" altLang="en-US" b="1" dirty="0"/>
              <a:t>Zwischenschritt </a:t>
            </a:r>
            <a:r>
              <a:rPr lang="de-AT" altLang="en-US" dirty="0"/>
              <a:t>zwischen Projektstrukturplanung und Projektablaufplanung, also der Planung der Reihenfolge, in der die zum Projekt gehörigen Tätigkeiten abzuarbeiten sind.</a:t>
            </a:r>
          </a:p>
          <a:p>
            <a:pPr marL="171450" indent="-171450" eaLnBrk="1" hangingPunct="1">
              <a:buFont typeface="Arial" panose="020B0604020202020204" pitchFamily="34" charset="0"/>
              <a:buChar char="•"/>
            </a:pPr>
            <a:r>
              <a:rPr lang="de-AT" altLang="en-US" dirty="0"/>
              <a:t>Die Spezifikation der APs läuft vor allem darauf hinaus, detailliert zu erfassen, </a:t>
            </a:r>
            <a:r>
              <a:rPr lang="de-AT" altLang="en-US" i="1" dirty="0"/>
              <a:t>wie </a:t>
            </a:r>
            <a:r>
              <a:rPr lang="de-AT" altLang="en-US" dirty="0"/>
              <a:t>die </a:t>
            </a:r>
            <a:r>
              <a:rPr lang="de-AT" altLang="en-US" i="1" dirty="0"/>
              <a:t>Arbeiten </a:t>
            </a:r>
            <a:r>
              <a:rPr lang="de-AT" altLang="en-US" dirty="0"/>
              <a:t>an einem AP mit Arbeiten an den anderen APs </a:t>
            </a:r>
            <a:r>
              <a:rPr lang="de-AT" altLang="en-US" i="1" dirty="0"/>
              <a:t>verknüpft </a:t>
            </a:r>
            <a:r>
              <a:rPr lang="de-AT" altLang="en-US" dirty="0"/>
              <a:t>sind.</a:t>
            </a:r>
          </a:p>
          <a:p>
            <a:pPr marL="171450" indent="-171450" eaLnBrk="1" hangingPunct="1">
              <a:buFont typeface="Arial" panose="020B0604020202020204" pitchFamily="34" charset="0"/>
              <a:buChar char="•"/>
            </a:pPr>
            <a:r>
              <a:rPr lang="de-AT" altLang="en-US" dirty="0"/>
              <a:t>Die AP-Beschreibung zielt außerdem darauf ab, einen Durchblick zu verschaffen, </a:t>
            </a:r>
          </a:p>
          <a:p>
            <a:pPr marL="361950" lvl="1" indent="-171450">
              <a:spcBef>
                <a:spcPts val="200"/>
              </a:spcBef>
              <a:buFont typeface="Arial Narrow" panose="020B0606020202030204" pitchFamily="34" charset="0"/>
              <a:buChar char="–"/>
            </a:pPr>
            <a:r>
              <a:rPr lang="de-AT" altLang="en-US" i="1" dirty="0"/>
              <a:t>wer, welche </a:t>
            </a:r>
            <a:r>
              <a:rPr lang="de-AT" altLang="en-US" i="1" spc="-10" dirty="0"/>
              <a:t>Detailziele </a:t>
            </a:r>
            <a:r>
              <a:rPr lang="de-AT" altLang="en-US" spc="-10" dirty="0"/>
              <a:t>zu erreichen hat, </a:t>
            </a:r>
          </a:p>
          <a:p>
            <a:pPr marL="361950" lvl="1" indent="-171450">
              <a:spcBef>
                <a:spcPts val="200"/>
              </a:spcBef>
              <a:buFont typeface="Arial Narrow" panose="020B0606020202030204" pitchFamily="34" charset="0"/>
              <a:buChar char="–"/>
            </a:pPr>
            <a:r>
              <a:rPr lang="de-AT" altLang="en-US" spc="-10" dirty="0"/>
              <a:t>wer bei welchen Arbeiten/Tätigkeiten, </a:t>
            </a:r>
            <a:r>
              <a:rPr lang="de-AT" altLang="en-US" i="1" spc="-10" dirty="0"/>
              <a:t>welche Zwischen- und Endresultate </a:t>
            </a:r>
            <a:r>
              <a:rPr lang="de-AT" altLang="en-US" i="1" dirty="0"/>
              <a:t>liefern </a:t>
            </a:r>
            <a:r>
              <a:rPr lang="de-AT" altLang="en-US" dirty="0"/>
              <a:t>muss.</a:t>
            </a:r>
          </a:p>
          <a:p>
            <a:pPr marL="171450" indent="-171450" eaLnBrk="1" hangingPunct="1">
              <a:buFont typeface="Arial" panose="020B0604020202020204" pitchFamily="34" charset="0"/>
              <a:buChar char="•"/>
            </a:pPr>
            <a:r>
              <a:rPr lang="de-AT" altLang="en-US" dirty="0"/>
              <a:t>Die Spezifikation des APs sollte möglichst genau erfolgen, damit nachher bei der Umsetzung alles klar ist. Die Klarheit ist vor allem wichtig bei den Schnittstellen zwischen den APs, da hier </a:t>
            </a:r>
            <a:r>
              <a:rPr lang="de-AT" altLang="en-US" spc="-10" dirty="0"/>
              <a:t>Verantwortungsübergänge stattfinden. In der Regel benötigt man Vorleistungen von anderen und/ oder man muss solche Vorleistungen auch für andere erbringen. Dieser </a:t>
            </a:r>
            <a:r>
              <a:rPr lang="de-AT" altLang="en-US" i="1" spc="-10" dirty="0"/>
              <a:t>Vorleistungsaustausch </a:t>
            </a:r>
            <a:r>
              <a:rPr lang="de-AT" altLang="en-US" spc="-10" dirty="0"/>
              <a:t>sollte möglichst reibungslos klappen</a:t>
            </a:r>
            <a:r>
              <a:rPr lang="de-AT" altLang="en-US" dirty="0"/>
              <a:t>. </a:t>
            </a:r>
          </a:p>
        </p:txBody>
      </p:sp>
      <p:sp>
        <p:nvSpPr>
          <p:cNvPr id="4" name="Foliennummernplatzhalter 3"/>
          <p:cNvSpPr>
            <a:spLocks noGrp="1"/>
          </p:cNvSpPr>
          <p:nvPr>
            <p:ph type="sldNum" sz="quarter" idx="10"/>
          </p:nvPr>
        </p:nvSpPr>
        <p:spPr/>
        <p:txBody>
          <a:bodyPr/>
          <a:lstStyle/>
          <a:p>
            <a:fld id="{8F4A2D7C-1F6E-46F1-B0EA-93B973014C5E}" type="slidenum">
              <a:rPr lang="de-DE" smtClean="0"/>
              <a:pPr/>
              <a:t>5</a:t>
            </a:fld>
            <a:endParaRPr lang="de-DE" dirty="0"/>
          </a:p>
        </p:txBody>
      </p:sp>
    </p:spTree>
    <p:extLst>
      <p:ext uri="{BB962C8B-B14F-4D97-AF65-F5344CB8AC3E}">
        <p14:creationId xmlns:p14="http://schemas.microsoft.com/office/powerpoint/2010/main" val="2260065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34541" y="4714875"/>
            <a:ext cx="5328592" cy="4467225"/>
          </a:xfrm>
        </p:spPr>
        <p:txBody>
          <a:bodyPr/>
          <a:lstStyle/>
          <a:p>
            <a:pPr marL="0" marR="0" indent="0" defTabSz="914400" rtl="0" eaLnBrk="1" fontAlgn="base" latinLnBrk="0" hangingPunct="1">
              <a:spcAft>
                <a:spcPct val="0"/>
              </a:spcAft>
              <a:buClrTx/>
              <a:buSzTx/>
              <a:buFontTx/>
              <a:buNone/>
              <a:tabLst/>
              <a:defRPr/>
            </a:pPr>
            <a:r>
              <a:rPr lang="de-AT" altLang="en-US" dirty="0"/>
              <a:t>Spätestens bei der Arbeitspaketspezifikation geht es darum, die Dinge so klar wie möglich zu definieren und zu formulieren, denn ansonsten sind Mehrdeutigkeiten und Missverständnissen Tür und Tor geöffnet.</a:t>
            </a:r>
          </a:p>
          <a:p>
            <a:pPr marL="0" marR="0" indent="0" defTabSz="914400" rtl="0" eaLnBrk="1" fontAlgn="base" latinLnBrk="0" hangingPunct="1">
              <a:spcAft>
                <a:spcPct val="0"/>
              </a:spcAft>
              <a:buClrTx/>
              <a:buSzTx/>
              <a:buFontTx/>
              <a:buNone/>
              <a:tabLst/>
              <a:defRPr/>
            </a:pPr>
            <a:r>
              <a:rPr lang="de-DE" b="0" i="0" kern="1200" baseline="0" dirty="0">
                <a:solidFill>
                  <a:schemeClr val="tx1"/>
                </a:solidFill>
                <a:effectLst/>
              </a:rPr>
              <a:t>Über die Jahre weiterentwickelter Cartoon, der in überzeichnender Persiflage dar­­stellt, dass Sicht­wei­­sen, Kommu­nikationsmuster und Interessen der an einem Projekt Be­teilig­ten sehr unter­schied­lich sind. (Leider ist der Autor/Ur­heber nicht mehr identifizierbar.) (</a:t>
            </a:r>
            <a:r>
              <a:rPr lang="de-DE" b="0" i="0" kern="1200" cap="small" dirty="0">
                <a:solidFill>
                  <a:schemeClr val="tx1"/>
                </a:solidFill>
                <a:effectLst/>
              </a:rPr>
              <a:t>Suppersberger</a:t>
            </a:r>
            <a:r>
              <a:rPr lang="de-DE" b="0" i="0" kern="1200" baseline="0" dirty="0">
                <a:solidFill>
                  <a:schemeClr val="tx1"/>
                </a:solidFill>
                <a:effectLst/>
              </a:rPr>
              <a:t> et al.  2010, 18)</a:t>
            </a:r>
            <a:endParaRPr lang="en-US" b="1" i="1" kern="1200" baseline="0" dirty="0">
              <a:solidFill>
                <a:schemeClr val="tx1"/>
              </a:solidFill>
              <a:effectLst/>
            </a:endParaRPr>
          </a:p>
          <a:p>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6</a:t>
            </a:fld>
            <a:endParaRPr lang="de-DE" dirty="0"/>
          </a:p>
        </p:txBody>
      </p:sp>
    </p:spTree>
    <p:extLst>
      <p:ext uri="{BB962C8B-B14F-4D97-AF65-F5344CB8AC3E}">
        <p14:creationId xmlns:p14="http://schemas.microsoft.com/office/powerpoint/2010/main" val="1746710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34541" y="4714875"/>
            <a:ext cx="5328592" cy="4467225"/>
          </a:xfrm>
        </p:spPr>
        <p:txBody>
          <a:bodyPr/>
          <a:lstStyle/>
          <a:p>
            <a:pPr eaLnBrk="1" hangingPunct="1"/>
            <a:r>
              <a:rPr lang="de-AT" altLang="en-US" dirty="0">
                <a:latin typeface="Arial Narrow" charset="0"/>
              </a:rPr>
              <a:t>APs sind die hierarchisch untersten Einheiten im PSP. Sie bedürfen aber trotzdem weiterer Betrachtung</a:t>
            </a:r>
            <a:r>
              <a:rPr lang="de-AT" altLang="en-US" baseline="0" dirty="0">
                <a:latin typeface="Arial Narrow" charset="0"/>
              </a:rPr>
              <a:t> und näherer Beschreibung.</a:t>
            </a:r>
          </a:p>
          <a:p>
            <a:pPr eaLnBrk="1" hangingPunct="1"/>
            <a:r>
              <a:rPr lang="de-AT" altLang="en-US" baseline="0" dirty="0">
                <a:latin typeface="Arial Narrow" charset="0"/>
              </a:rPr>
              <a:t>Dies geschieht in einem eigenen Planungsschritt.</a:t>
            </a:r>
            <a:endParaRPr lang="de-AT" altLang="en-US" dirty="0"/>
          </a:p>
          <a:p>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7</a:t>
            </a:fld>
            <a:endParaRPr lang="de-DE" dirty="0"/>
          </a:p>
        </p:txBody>
      </p:sp>
    </p:spTree>
    <p:extLst>
      <p:ext uri="{BB962C8B-B14F-4D97-AF65-F5344CB8AC3E}">
        <p14:creationId xmlns:p14="http://schemas.microsoft.com/office/powerpoint/2010/main" val="2886524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95338" y="4714875"/>
            <a:ext cx="5095875" cy="4467225"/>
          </a:xfrm>
        </p:spPr>
        <p:txBody>
          <a:bodyPr/>
          <a:lstStyle/>
          <a:p>
            <a:r>
              <a:rPr lang="de-AT" dirty="0"/>
              <a:t>Eine Arbeitspaketbeschreibung </a:t>
            </a:r>
            <a:r>
              <a:rPr lang="de-AT" b="1" dirty="0"/>
              <a:t>ähnelt </a:t>
            </a:r>
            <a:r>
              <a:rPr lang="de-AT" dirty="0"/>
              <a:t>in ihrer grundsätzlichen</a:t>
            </a:r>
            <a:r>
              <a:rPr lang="de-AT" baseline="0" dirty="0"/>
              <a:t> Struktur dem </a:t>
            </a:r>
            <a:r>
              <a:rPr lang="de-AT" b="1" baseline="0" dirty="0"/>
              <a:t>Projektauftrag</a:t>
            </a:r>
            <a:r>
              <a:rPr lang="de-AT" baseline="0" dirty="0"/>
              <a:t>.</a:t>
            </a:r>
          </a:p>
          <a:p>
            <a:r>
              <a:rPr lang="de-AT" baseline="0" dirty="0"/>
              <a:t>Kernstück sind ebenfalls </a:t>
            </a:r>
            <a:r>
              <a:rPr lang="de-AT" i="1" baseline="0" dirty="0"/>
              <a:t>3 – 5 </a:t>
            </a:r>
            <a:r>
              <a:rPr lang="de-AT" baseline="0" dirty="0"/>
              <a:t>oder 6  </a:t>
            </a:r>
            <a:r>
              <a:rPr lang="de-AT" i="1" baseline="0" dirty="0"/>
              <a:t>SMARTe, ergebnisbezogene Ziele</a:t>
            </a:r>
            <a:r>
              <a:rPr lang="de-AT" baseline="0" dirty="0"/>
              <a:t>. Diese Arbeitspaketziele werden durch Herunterbrechen der Gesamtprojektziele festgelegt.</a:t>
            </a:r>
          </a:p>
          <a:p>
            <a:r>
              <a:rPr lang="de-AT" baseline="0" dirty="0"/>
              <a:t>Dann sind die </a:t>
            </a:r>
            <a:r>
              <a:rPr lang="de-AT" i="1" baseline="0" dirty="0"/>
              <a:t>Vorgänge</a:t>
            </a:r>
            <a:r>
              <a:rPr lang="de-AT" baseline="0" dirty="0"/>
              <a:t> (Aktivitäten, Tätigkeiten) aufzulisten, die zur Erreichung der Arbeitspaketziele notwendig sind.</a:t>
            </a:r>
          </a:p>
          <a:p>
            <a:r>
              <a:rPr lang="de-AT" baseline="0" dirty="0"/>
              <a:t>Jede Tätigkeit sollte ein Ergebnis erbringen, diese Arbeitspaket</a:t>
            </a:r>
            <a:r>
              <a:rPr lang="de-AT" i="1" baseline="0" dirty="0"/>
              <a:t>zwischen- und -endresultate </a:t>
            </a:r>
            <a:r>
              <a:rPr lang="de-AT" baseline="0" dirty="0"/>
              <a:t>listet man ebenfalls auf.</a:t>
            </a:r>
          </a:p>
          <a:p>
            <a:r>
              <a:rPr lang="de-AT" dirty="0"/>
              <a:t>Schließlich sind die </a:t>
            </a:r>
            <a:r>
              <a:rPr lang="de-AT" i="1" dirty="0"/>
              <a:t>Schnittstellen</a:t>
            </a:r>
            <a:r>
              <a:rPr lang="de-AT" dirty="0"/>
              <a:t> zu anderen Arbeitspaketen zu </a:t>
            </a:r>
            <a:r>
              <a:rPr lang="de-AT" i="1" dirty="0"/>
              <a:t>definieren</a:t>
            </a:r>
            <a:r>
              <a:rPr lang="de-AT" dirty="0"/>
              <a:t>.</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8</a:t>
            </a:fld>
            <a:endParaRPr lang="de-DE" dirty="0"/>
          </a:p>
        </p:txBody>
      </p:sp>
    </p:spTree>
    <p:extLst>
      <p:ext uri="{BB962C8B-B14F-4D97-AF65-F5344CB8AC3E}">
        <p14:creationId xmlns:p14="http://schemas.microsoft.com/office/powerpoint/2010/main" val="2886524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95340" y="4714875"/>
            <a:ext cx="5095874" cy="4467225"/>
          </a:xfrm>
        </p:spPr>
        <p:txBody>
          <a:bodyPr/>
          <a:lstStyle/>
          <a:p>
            <a:r>
              <a:rPr lang="de-AT" b="1" dirty="0"/>
              <a:t>Benötigt</a:t>
            </a:r>
            <a:r>
              <a:rPr lang="de-AT" dirty="0"/>
              <a:t> werden die Arbeitspaketbeschreibungen</a:t>
            </a:r>
            <a:r>
              <a:rPr lang="de-AT" baseline="0" dirty="0"/>
              <a:t> um</a:t>
            </a:r>
          </a:p>
          <a:p>
            <a:pPr marL="171450" indent="-171450">
              <a:buFont typeface="Arial" panose="020B0604020202020204" pitchFamily="34" charset="0"/>
              <a:buChar char="•"/>
            </a:pPr>
            <a:r>
              <a:rPr lang="de-AT" i="1" baseline="0" dirty="0"/>
              <a:t>Arbeitsinhalte </a:t>
            </a:r>
            <a:r>
              <a:rPr lang="de-AT" baseline="0" dirty="0"/>
              <a:t>für Arbeitspaketverantwortliche detaillierter zu </a:t>
            </a:r>
            <a:r>
              <a:rPr lang="de-AT" i="1" baseline="0" dirty="0"/>
              <a:t>klären</a:t>
            </a:r>
            <a:r>
              <a:rPr lang="de-AT" baseline="0" dirty="0"/>
              <a:t>,</a:t>
            </a:r>
          </a:p>
          <a:p>
            <a:pPr marL="171450" indent="-171450">
              <a:buFont typeface="Arial" panose="020B0604020202020204" pitchFamily="34" charset="0"/>
              <a:buChar char="•"/>
            </a:pPr>
            <a:r>
              <a:rPr lang="de-AT" baseline="0" dirty="0"/>
              <a:t>Vorstellungen vom künftigen </a:t>
            </a:r>
            <a:r>
              <a:rPr lang="de-AT" i="1" baseline="0" dirty="0"/>
              <a:t>Projektgeschehen</a:t>
            </a:r>
            <a:r>
              <a:rPr lang="de-AT" baseline="0" dirty="0"/>
              <a:t> zu </a:t>
            </a:r>
            <a:r>
              <a:rPr lang="de-AT" i="1" baseline="0" dirty="0"/>
              <a:t>konkretisieren</a:t>
            </a:r>
            <a:r>
              <a:rPr lang="de-AT" baseline="0" dirty="0"/>
              <a:t>, </a:t>
            </a:r>
          </a:p>
          <a:p>
            <a:pPr marL="171450" indent="-171450">
              <a:buFont typeface="Arial" panose="020B0604020202020204" pitchFamily="34" charset="0"/>
              <a:buChar char="•"/>
            </a:pPr>
            <a:r>
              <a:rPr lang="de-AT" baseline="0" dirty="0"/>
              <a:t>ausreichend detaillierte </a:t>
            </a:r>
            <a:r>
              <a:rPr lang="de-AT" i="1" baseline="0" dirty="0"/>
              <a:t>Unterlagen</a:t>
            </a:r>
            <a:r>
              <a:rPr lang="de-AT" baseline="0" dirty="0"/>
              <a:t> für eine profunde </a:t>
            </a:r>
            <a:r>
              <a:rPr lang="de-AT" i="1" baseline="0" dirty="0"/>
              <a:t>Zeit- und Ressourcenbedarfsschätzung  </a:t>
            </a:r>
            <a:r>
              <a:rPr lang="de-AT" baseline="0" dirty="0"/>
              <a:t>zur Verfügung zu haben,</a:t>
            </a:r>
          </a:p>
          <a:p>
            <a:pPr marL="171450" indent="-171450">
              <a:buFont typeface="Arial" panose="020B0604020202020204" pitchFamily="34" charset="0"/>
              <a:buChar char="•"/>
            </a:pPr>
            <a:r>
              <a:rPr lang="de-AT" baseline="0" dirty="0"/>
              <a:t>Grundlagen für weitere Planungen und </a:t>
            </a:r>
            <a:r>
              <a:rPr lang="de-AT" i="1" baseline="0" dirty="0"/>
              <a:t>für Kontrollen </a:t>
            </a:r>
            <a:r>
              <a:rPr lang="de-AT" baseline="0" dirty="0"/>
              <a:t>während der Projektdurchführung zu haben.</a:t>
            </a:r>
          </a:p>
          <a:p>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9</a:t>
            </a:fld>
            <a:endParaRPr lang="de-DE" dirty="0"/>
          </a:p>
        </p:txBody>
      </p:sp>
    </p:spTree>
    <p:extLst>
      <p:ext uri="{BB962C8B-B14F-4D97-AF65-F5344CB8AC3E}">
        <p14:creationId xmlns:p14="http://schemas.microsoft.com/office/powerpoint/2010/main" val="277019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2" y="2125663"/>
            <a:ext cx="9361487" cy="1465262"/>
          </a:xfrm>
        </p:spPr>
        <p:txBody>
          <a:bodyPr/>
          <a:lstStyle>
            <a:lvl1pPr algn="ctr">
              <a:defRPr>
                <a:solidFill>
                  <a:schemeClr val="tx1"/>
                </a:solidFill>
                <a:latin typeface="+mn-lt"/>
              </a:defRPr>
            </a:lvl1pPr>
          </a:lstStyle>
          <a:p>
            <a:r>
              <a:rPr lang="de-DE" dirty="0"/>
              <a:t>Titelmasterformat durch Klicken bearbeiten</a:t>
            </a:r>
            <a:endParaRPr lang="en-US" dirty="0"/>
          </a:p>
        </p:txBody>
      </p:sp>
      <p:sp>
        <p:nvSpPr>
          <p:cNvPr id="3" name="Untertitel 2"/>
          <p:cNvSpPr>
            <a:spLocks noGrp="1"/>
          </p:cNvSpPr>
          <p:nvPr>
            <p:ph type="subTitle" idx="1"/>
          </p:nvPr>
        </p:nvSpPr>
        <p:spPr>
          <a:xfrm>
            <a:off x="0" y="3876675"/>
            <a:ext cx="9361488" cy="1747838"/>
          </a:xfrm>
          <a:prstGeom prst="rect">
            <a:avLst/>
          </a:prstGeom>
        </p:spPr>
        <p:txBody>
          <a:bodyPr/>
          <a:lstStyle>
            <a:lvl1pPr marL="0" indent="0" algn="ctr">
              <a:buNone/>
              <a:defRPr>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a:t>Formatvorlage des Untertitelmasters durch Klicken bearbeiten</a:t>
            </a:r>
            <a:endParaRPr lang="en-US" dirty="0"/>
          </a:p>
        </p:txBody>
      </p:sp>
      <p:sp>
        <p:nvSpPr>
          <p:cNvPr id="5" name="Foliennummernplatzhalter 4"/>
          <p:cNvSpPr>
            <a:spLocks noGrp="1"/>
          </p:cNvSpPr>
          <p:nvPr>
            <p:ph type="sldNum" sz="quarter" idx="11"/>
          </p:nvPr>
        </p:nvSpPr>
        <p:spPr/>
        <p:txBody>
          <a:bodyPr/>
          <a:lstStyle>
            <a:lvl1pPr>
              <a:defRPr>
                <a:latin typeface="Corbel" panose="020B0503020204020204" pitchFamily="34" charset="0"/>
              </a:defRPr>
            </a:lvl1pPr>
          </a:lstStyle>
          <a:p>
            <a:fld id="{8D8BD725-ED66-4BBE-B172-1E05E7BAC320}" type="slidenum">
              <a:rPr lang="en-US" smtClean="0"/>
              <a:pPr/>
              <a:t>‹Nr.›</a:t>
            </a:fld>
            <a:endParaRPr lang="en-US" dirty="0"/>
          </a:p>
        </p:txBody>
      </p:sp>
    </p:spTree>
    <p:extLst>
      <p:ext uri="{BB962C8B-B14F-4D97-AF65-F5344CB8AC3E}">
        <p14:creationId xmlns:p14="http://schemas.microsoft.com/office/powerpoint/2010/main" val="1787979777"/>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1224361" y="1595438"/>
            <a:ext cx="7668814" cy="4514850"/>
          </a:xfrm>
          <a:prstGeom prst="rect">
            <a:avLst/>
          </a:prstGeom>
        </p:spPr>
        <p:txBody>
          <a:bodyPr/>
          <a:lstStyle>
            <a:lvl1pPr>
              <a:lnSpc>
                <a:spcPct val="120000"/>
              </a:lnSpc>
              <a:spcBef>
                <a:spcPts val="1200"/>
              </a:spcBef>
              <a:buClr>
                <a:srgbClr val="2D4E75"/>
              </a:buClr>
              <a:defRPr sz="2600">
                <a:latin typeface="+mn-lt"/>
              </a:defRPr>
            </a:lvl1pPr>
            <a:lvl2pPr marL="742950" indent="-285750">
              <a:lnSpc>
                <a:spcPct val="120000"/>
              </a:lnSpc>
              <a:spcBef>
                <a:spcPts val="1200"/>
              </a:spcBef>
              <a:buClr>
                <a:srgbClr val="2D4E75"/>
              </a:buClr>
              <a:buFont typeface="Arial Narrow" panose="020B0606020202030204" pitchFamily="34" charset="0"/>
              <a:buChar char="–"/>
              <a:defRPr sz="2400">
                <a:latin typeface="+mn-lt"/>
              </a:defRPr>
            </a:lvl2pPr>
            <a:lvl3pPr>
              <a:lnSpc>
                <a:spcPct val="120000"/>
              </a:lnSpc>
              <a:spcBef>
                <a:spcPts val="600"/>
              </a:spcBef>
              <a:buClr>
                <a:srgbClr val="2D4E75"/>
              </a:buClr>
              <a:defRPr sz="2200">
                <a:latin typeface="+mn-lt"/>
              </a:defRPr>
            </a:lvl3pPr>
            <a:lvl4pPr>
              <a:lnSpc>
                <a:spcPct val="120000"/>
              </a:lnSpc>
              <a:spcBef>
                <a:spcPts val="600"/>
              </a:spcBef>
              <a:buClr>
                <a:srgbClr val="2D4E75"/>
              </a:buClr>
              <a:defRPr sz="2000">
                <a:latin typeface="+mn-lt"/>
              </a:defRPr>
            </a:lvl4pPr>
            <a:lvl5pPr>
              <a:lnSpc>
                <a:spcPct val="120000"/>
              </a:lnSpc>
              <a:buClr>
                <a:srgbClr val="2D4E75"/>
              </a:buClr>
              <a:defRPr sz="1600">
                <a:latin typeface="+mn-lt"/>
              </a:defRPr>
            </a:lvl5pPr>
          </a:lstStyle>
          <a:p>
            <a:pPr lvl="0"/>
            <a:r>
              <a:rPr lang="de-AT" noProof="0" dirty="0"/>
              <a:t>Textmasterformat bearbeiten</a:t>
            </a:r>
          </a:p>
          <a:p>
            <a:pPr lvl="1"/>
            <a:r>
              <a:rPr lang="de-AT" noProof="0" dirty="0"/>
              <a:t>Zweite Ebene</a:t>
            </a:r>
          </a:p>
          <a:p>
            <a:pPr lvl="2"/>
            <a:r>
              <a:rPr lang="de-AT" noProof="0" dirty="0"/>
              <a:t>Dritte Ebene</a:t>
            </a:r>
          </a:p>
          <a:p>
            <a:pPr lvl="3"/>
            <a:r>
              <a:rPr lang="de-AT" noProof="0" dirty="0"/>
              <a:t>Vierte Ebene</a:t>
            </a:r>
          </a:p>
          <a:p>
            <a:pPr lvl="4"/>
            <a:r>
              <a:rPr lang="de-AT" noProof="0" dirty="0"/>
              <a:t>Fünfte Ebene</a:t>
            </a:r>
          </a:p>
        </p:txBody>
      </p:sp>
      <p:sp>
        <p:nvSpPr>
          <p:cNvPr id="2" name="Titel 1"/>
          <p:cNvSpPr>
            <a:spLocks noGrp="1"/>
          </p:cNvSpPr>
          <p:nvPr>
            <p:ph type="title"/>
          </p:nvPr>
        </p:nvSpPr>
        <p:spPr>
          <a:xfrm>
            <a:off x="864321" y="396430"/>
            <a:ext cx="6336703" cy="863600"/>
          </a:xfrm>
        </p:spPr>
        <p:txBody>
          <a:bodyPr/>
          <a:lstStyle>
            <a:lvl1pPr>
              <a:defRPr>
                <a:latin typeface="Corbel" panose="020B0503020204020204" pitchFamily="34" charset="0"/>
              </a:defRPr>
            </a:lvl1pPr>
          </a:lstStyle>
          <a:p>
            <a:r>
              <a:rPr lang="de-AT" noProof="0" dirty="0"/>
              <a:t>Titelmasterformat durch Klicken bearbeiten</a:t>
            </a:r>
          </a:p>
        </p:txBody>
      </p:sp>
      <p:sp>
        <p:nvSpPr>
          <p:cNvPr id="5" name="Foliennummernplatzhalter 4"/>
          <p:cNvSpPr>
            <a:spLocks noGrp="1"/>
          </p:cNvSpPr>
          <p:nvPr>
            <p:ph type="sldNum" sz="quarter" idx="11"/>
          </p:nvPr>
        </p:nvSpPr>
        <p:spPr/>
        <p:txBody>
          <a:bodyPr/>
          <a:lstStyle>
            <a:lvl1pPr>
              <a:defRPr>
                <a:latin typeface="+mn-lt"/>
              </a:defRPr>
            </a:lvl1pPr>
          </a:lstStyle>
          <a:p>
            <a:fld id="{1B0257E5-75A0-4F46-BAAD-A8D9FF434F26}" type="slidenum">
              <a:rPr lang="de-AT" noProof="0" smtClean="0"/>
              <a:pPr/>
              <a:t>‹Nr.›</a:t>
            </a:fld>
            <a:endParaRPr lang="de-AT" noProof="0" dirty="0"/>
          </a:p>
        </p:txBody>
      </p:sp>
    </p:spTree>
    <p:extLst>
      <p:ext uri="{BB962C8B-B14F-4D97-AF65-F5344CB8AC3E}">
        <p14:creationId xmlns:p14="http://schemas.microsoft.com/office/powerpoint/2010/main" val="3661622901"/>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39775" y="4395789"/>
            <a:ext cx="7956550" cy="1358900"/>
          </a:xfrm>
        </p:spPr>
        <p:txBody>
          <a:bodyPr anchor="t"/>
          <a:lstStyle>
            <a:lvl1pPr algn="l">
              <a:defRPr sz="4000" b="1" cap="all">
                <a:latin typeface="+mj-lt"/>
              </a:defRPr>
            </a:lvl1pPr>
          </a:lstStyle>
          <a:p>
            <a:r>
              <a:rPr lang="de-DE"/>
              <a:t>Titelmasterformat durch Klicken bearbeiten</a:t>
            </a:r>
            <a:endParaRPr lang="en-US"/>
          </a:p>
        </p:txBody>
      </p:sp>
      <p:sp>
        <p:nvSpPr>
          <p:cNvPr id="3" name="Textplatzhalter 2"/>
          <p:cNvSpPr>
            <a:spLocks noGrp="1"/>
          </p:cNvSpPr>
          <p:nvPr>
            <p:ph type="body" idx="1"/>
          </p:nvPr>
        </p:nvSpPr>
        <p:spPr>
          <a:xfrm>
            <a:off x="1080343" y="2898776"/>
            <a:ext cx="7615982" cy="1497013"/>
          </a:xfrm>
          <a:prstGeom prst="rect">
            <a:avLst/>
          </a:prstGeom>
        </p:spPr>
        <p:txBody>
          <a:bodyPr anchor="b"/>
          <a:lstStyle>
            <a:lvl1pPr marL="0" indent="0">
              <a:buNone/>
              <a:defRPr sz="2000">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5" name="Foliennummernplatzhalter 4"/>
          <p:cNvSpPr>
            <a:spLocks noGrp="1"/>
          </p:cNvSpPr>
          <p:nvPr>
            <p:ph type="sldNum" sz="quarter" idx="11"/>
          </p:nvPr>
        </p:nvSpPr>
        <p:spPr/>
        <p:txBody>
          <a:bodyPr/>
          <a:lstStyle>
            <a:lvl1pPr>
              <a:defRPr>
                <a:latin typeface="Corbel" panose="020B0503020204020204" pitchFamily="34" charset="0"/>
              </a:defRPr>
            </a:lvl1pPr>
          </a:lstStyle>
          <a:p>
            <a:fld id="{FD0C0AE2-3105-42D0-AD1A-FEE4F8F86952}" type="slidenum">
              <a:rPr lang="en-US" smtClean="0"/>
              <a:pPr/>
              <a:t>‹Nr.›</a:t>
            </a:fld>
            <a:endParaRPr lang="en-US" dirty="0"/>
          </a:p>
        </p:txBody>
      </p:sp>
    </p:spTree>
    <p:extLst>
      <p:ext uri="{BB962C8B-B14F-4D97-AF65-F5344CB8AC3E}">
        <p14:creationId xmlns:p14="http://schemas.microsoft.com/office/powerpoint/2010/main" val="2633304684"/>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Corbel" panose="020B0503020204020204" pitchFamily="34" charset="0"/>
              </a:defRPr>
            </a:lvl1pPr>
          </a:lstStyle>
          <a:p>
            <a:r>
              <a:rPr lang="de-DE"/>
              <a:t>Titelmasterformat durch Klicken bearbeiten</a:t>
            </a:r>
            <a:endParaRPr lang="en-US"/>
          </a:p>
        </p:txBody>
      </p:sp>
      <p:sp>
        <p:nvSpPr>
          <p:cNvPr id="3" name="Inhaltsplatzhalter 2"/>
          <p:cNvSpPr>
            <a:spLocks noGrp="1"/>
          </p:cNvSpPr>
          <p:nvPr>
            <p:ph sz="half" idx="1"/>
          </p:nvPr>
        </p:nvSpPr>
        <p:spPr>
          <a:xfrm>
            <a:off x="1013322" y="1595438"/>
            <a:ext cx="3811438" cy="4514850"/>
          </a:xfrm>
          <a:prstGeom prst="rect">
            <a:avLst/>
          </a:prstGeom>
        </p:spPr>
        <p:txBody>
          <a:bodyPr/>
          <a:lstStyle>
            <a:lvl1pPr>
              <a:buClr>
                <a:srgbClr val="2D4E75"/>
              </a:buClr>
              <a:defRPr sz="2600">
                <a:latin typeface="+mj-lt"/>
              </a:defRPr>
            </a:lvl1pPr>
            <a:lvl2pPr marL="742950" indent="-285750">
              <a:buClr>
                <a:srgbClr val="2D4E75"/>
              </a:buClr>
              <a:buFont typeface="Arial Narrow" panose="020B0606020202030204" pitchFamily="34" charset="0"/>
              <a:buChar char="–"/>
              <a:defRPr sz="2400">
                <a:latin typeface="+mj-lt"/>
              </a:defRPr>
            </a:lvl2pPr>
            <a:lvl3pPr>
              <a:buClr>
                <a:srgbClr val="2D4E75"/>
              </a:buClr>
              <a:defRPr sz="2000">
                <a:latin typeface="+mj-lt"/>
              </a:defRPr>
            </a:lvl3pPr>
            <a:lvl4pPr>
              <a:buClr>
                <a:srgbClr val="2D4E75"/>
              </a:buClr>
              <a:defRPr sz="1800">
                <a:latin typeface="+mj-lt"/>
              </a:defRPr>
            </a:lvl4pPr>
            <a:lvl5pPr>
              <a:buClr>
                <a:srgbClr val="2D4E75"/>
              </a:buClr>
              <a:defRPr sz="1800">
                <a:latin typeface="+mj-lt"/>
              </a:defRPr>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Inhaltsplatzhalter 3"/>
          <p:cNvSpPr>
            <a:spLocks noGrp="1"/>
          </p:cNvSpPr>
          <p:nvPr>
            <p:ph sz="half" idx="2"/>
          </p:nvPr>
        </p:nvSpPr>
        <p:spPr>
          <a:xfrm>
            <a:off x="5184801" y="1595438"/>
            <a:ext cx="3708375" cy="4514850"/>
          </a:xfrm>
          <a:prstGeom prst="rect">
            <a:avLst/>
          </a:prstGeom>
        </p:spPr>
        <p:txBody>
          <a:bodyPr/>
          <a:lstStyle>
            <a:lvl1pPr>
              <a:buClr>
                <a:srgbClr val="2D4E75"/>
              </a:buClr>
              <a:defRPr sz="2600">
                <a:latin typeface="+mj-lt"/>
              </a:defRPr>
            </a:lvl1pPr>
            <a:lvl2pPr marL="742950" indent="-285750">
              <a:buClr>
                <a:srgbClr val="2D4E75"/>
              </a:buClr>
              <a:buFont typeface="Arial Narrow" panose="020B0606020202030204" pitchFamily="34" charset="0"/>
              <a:buChar char="–"/>
              <a:defRPr sz="2400">
                <a:latin typeface="+mj-lt"/>
              </a:defRPr>
            </a:lvl2pPr>
            <a:lvl3pPr>
              <a:buClr>
                <a:srgbClr val="2D4E75"/>
              </a:buClr>
              <a:defRPr sz="2000">
                <a:latin typeface="+mj-lt"/>
              </a:defRPr>
            </a:lvl3pPr>
            <a:lvl4pPr>
              <a:buClr>
                <a:srgbClr val="2D4E75"/>
              </a:buClr>
              <a:defRPr sz="1800">
                <a:latin typeface="+mj-lt"/>
              </a:defRPr>
            </a:lvl4pPr>
            <a:lvl5pPr>
              <a:buClr>
                <a:srgbClr val="2D4E75"/>
              </a:buClr>
              <a:defRPr sz="1800">
                <a:latin typeface="+mj-lt"/>
              </a:defRPr>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6" name="Foliennummernplatzhalter 5"/>
          <p:cNvSpPr>
            <a:spLocks noGrp="1"/>
          </p:cNvSpPr>
          <p:nvPr>
            <p:ph type="sldNum" sz="quarter" idx="11"/>
          </p:nvPr>
        </p:nvSpPr>
        <p:spPr/>
        <p:txBody>
          <a:bodyPr/>
          <a:lstStyle>
            <a:lvl1pPr>
              <a:defRPr>
                <a:latin typeface="Corbel" panose="020B0503020204020204" pitchFamily="34" charset="0"/>
              </a:defRPr>
            </a:lvl1pPr>
          </a:lstStyle>
          <a:p>
            <a:fld id="{60820D0C-BEAC-4E7E-9AA1-122991109C25}" type="slidenum">
              <a:rPr lang="en-US" smtClean="0"/>
              <a:pPr/>
              <a:t>‹Nr.›</a:t>
            </a:fld>
            <a:endParaRPr lang="en-US" dirty="0"/>
          </a:p>
        </p:txBody>
      </p:sp>
    </p:spTree>
    <p:extLst>
      <p:ext uri="{BB962C8B-B14F-4D97-AF65-F5344CB8AC3E}">
        <p14:creationId xmlns:p14="http://schemas.microsoft.com/office/powerpoint/2010/main" val="213397655"/>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1008410" y="1260029"/>
            <a:ext cx="3780000" cy="638175"/>
          </a:xfrm>
          <a:prstGeom prst="rect">
            <a:avLst/>
          </a:prstGeo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4" name="Inhaltsplatzhalter 3"/>
          <p:cNvSpPr>
            <a:spLocks noGrp="1"/>
          </p:cNvSpPr>
          <p:nvPr>
            <p:ph sz="half" idx="2"/>
          </p:nvPr>
        </p:nvSpPr>
        <p:spPr>
          <a:xfrm>
            <a:off x="1008410" y="1898205"/>
            <a:ext cx="3780000" cy="3940175"/>
          </a:xfrm>
          <a:prstGeom prst="rect">
            <a:avLst/>
          </a:prstGeom>
        </p:spPr>
        <p:txBody>
          <a:bodyPr/>
          <a:lstStyle>
            <a:lvl1pPr>
              <a:buClr>
                <a:srgbClr val="2D4E75"/>
              </a:buClr>
              <a:defRPr sz="2400">
                <a:latin typeface="+mn-lt"/>
              </a:defRPr>
            </a:lvl1pPr>
            <a:lvl2pPr marL="742950" indent="-285750">
              <a:buClr>
                <a:srgbClr val="2D4E75"/>
              </a:buClr>
              <a:buFont typeface="Arial Narrow" panose="020B0606020202030204" pitchFamily="34" charset="0"/>
              <a:buChar char="–"/>
              <a:defRPr sz="2000">
                <a:latin typeface="+mn-lt"/>
              </a:defRPr>
            </a:lvl2pPr>
            <a:lvl3pPr>
              <a:buClr>
                <a:srgbClr val="2D4E75"/>
              </a:buClr>
              <a:defRPr sz="1800">
                <a:latin typeface="+mn-lt"/>
              </a:defRPr>
            </a:lvl3pPr>
            <a:lvl4pPr>
              <a:buClr>
                <a:srgbClr val="2D4E75"/>
              </a:buClr>
              <a:defRPr sz="1600">
                <a:latin typeface="+mn-lt"/>
              </a:defRPr>
            </a:lvl4pPr>
            <a:lvl5pPr>
              <a:buClr>
                <a:srgbClr val="2D4E75"/>
              </a:buClr>
              <a:defRPr sz="1600">
                <a:latin typeface="+mn-lt"/>
              </a:defRPr>
            </a:lvl5pPr>
            <a:lvl6pPr>
              <a:defRPr sz="1600"/>
            </a:lvl6pPr>
            <a:lvl7pPr>
              <a:defRPr sz="1600"/>
            </a:lvl7pPr>
            <a:lvl8pPr>
              <a:defRPr sz="1600"/>
            </a:lvl8pPr>
            <a:lvl9pPr>
              <a:defRPr sz="16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Textplatzhalter 4"/>
          <p:cNvSpPr>
            <a:spLocks noGrp="1"/>
          </p:cNvSpPr>
          <p:nvPr>
            <p:ph type="body" sz="quarter" idx="3"/>
          </p:nvPr>
        </p:nvSpPr>
        <p:spPr>
          <a:xfrm>
            <a:off x="5296246" y="1260029"/>
            <a:ext cx="3780000" cy="638175"/>
          </a:xfrm>
          <a:prstGeom prst="rect">
            <a:avLst/>
          </a:prstGeo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5296246" y="1898205"/>
            <a:ext cx="3780000" cy="3940175"/>
          </a:xfrm>
          <a:prstGeom prst="rect">
            <a:avLst/>
          </a:prstGeom>
        </p:spPr>
        <p:txBody>
          <a:bodyPr/>
          <a:lstStyle>
            <a:lvl1pPr>
              <a:buClr>
                <a:srgbClr val="2D4E75"/>
              </a:buClr>
              <a:defRPr sz="2400">
                <a:latin typeface="+mn-lt"/>
              </a:defRPr>
            </a:lvl1pPr>
            <a:lvl2pPr marL="742950" indent="-285750">
              <a:buClr>
                <a:srgbClr val="2D4E75"/>
              </a:buClr>
              <a:buFont typeface="Arial Narrow" panose="020B0606020202030204" pitchFamily="34" charset="0"/>
              <a:buChar char="–"/>
              <a:defRPr sz="2000">
                <a:latin typeface="+mn-lt"/>
              </a:defRPr>
            </a:lvl2pPr>
            <a:lvl3pPr>
              <a:buClr>
                <a:srgbClr val="2D4E75"/>
              </a:buClr>
              <a:defRPr sz="1800">
                <a:latin typeface="+mn-lt"/>
              </a:defRPr>
            </a:lvl3pPr>
            <a:lvl4pPr>
              <a:buClr>
                <a:srgbClr val="2D4E75"/>
              </a:buClr>
              <a:defRPr sz="1600">
                <a:latin typeface="+mn-lt"/>
              </a:defRPr>
            </a:lvl4pPr>
            <a:lvl5pPr>
              <a:buClr>
                <a:srgbClr val="2D4E75"/>
              </a:buClr>
              <a:defRPr sz="1600">
                <a:latin typeface="+mn-lt"/>
              </a:defRPr>
            </a:lvl5pPr>
            <a:lvl6pPr>
              <a:defRPr sz="1600"/>
            </a:lvl6pPr>
            <a:lvl7pPr>
              <a:defRPr sz="1600"/>
            </a:lvl7pPr>
            <a:lvl8pPr>
              <a:defRPr sz="1600"/>
            </a:lvl8pPr>
            <a:lvl9pPr>
              <a:defRPr sz="16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8" name="Foliennummernplatzhalter 7"/>
          <p:cNvSpPr>
            <a:spLocks noGrp="1"/>
          </p:cNvSpPr>
          <p:nvPr>
            <p:ph type="sldNum" sz="quarter" idx="11"/>
          </p:nvPr>
        </p:nvSpPr>
        <p:spPr>
          <a:xfrm>
            <a:off x="-2" y="6516613"/>
            <a:ext cx="720308" cy="360363"/>
          </a:xfrm>
        </p:spPr>
        <p:txBody>
          <a:bodyPr/>
          <a:lstStyle>
            <a:lvl1pPr>
              <a:defRPr>
                <a:latin typeface="Corbel" panose="020B0503020204020204" pitchFamily="34" charset="0"/>
              </a:defRPr>
            </a:lvl1pPr>
          </a:lstStyle>
          <a:p>
            <a:fld id="{8B2FED04-6A23-49A4-B121-667DB33F685A}" type="slidenum">
              <a:rPr lang="en-US" smtClean="0"/>
              <a:pPr/>
              <a:t>‹Nr.›</a:t>
            </a:fld>
            <a:endParaRPr lang="en-US" dirty="0"/>
          </a:p>
        </p:txBody>
      </p:sp>
      <p:sp>
        <p:nvSpPr>
          <p:cNvPr id="9" name="Titel 1"/>
          <p:cNvSpPr>
            <a:spLocks noGrp="1"/>
          </p:cNvSpPr>
          <p:nvPr>
            <p:ph type="title"/>
          </p:nvPr>
        </p:nvSpPr>
        <p:spPr>
          <a:xfrm>
            <a:off x="864321" y="396430"/>
            <a:ext cx="6336703" cy="863600"/>
          </a:xfrm>
        </p:spPr>
        <p:txBody>
          <a:bodyPr/>
          <a:lstStyle/>
          <a:p>
            <a:r>
              <a:rPr lang="de-DE" dirty="0"/>
              <a:t>Titelmasterformat durch Klicken bearbeiten</a:t>
            </a:r>
            <a:endParaRPr lang="en-US" dirty="0"/>
          </a:p>
        </p:txBody>
      </p:sp>
    </p:spTree>
    <p:extLst>
      <p:ext uri="{BB962C8B-B14F-4D97-AF65-F5344CB8AC3E}">
        <p14:creationId xmlns:p14="http://schemas.microsoft.com/office/powerpoint/2010/main" val="624637006"/>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endParaRPr lang="en-US" dirty="0"/>
          </a:p>
        </p:txBody>
      </p:sp>
      <p:sp>
        <p:nvSpPr>
          <p:cNvPr id="4" name="Foliennummernplatzhalter 3"/>
          <p:cNvSpPr>
            <a:spLocks noGrp="1"/>
          </p:cNvSpPr>
          <p:nvPr>
            <p:ph type="sldNum" sz="quarter" idx="11"/>
          </p:nvPr>
        </p:nvSpPr>
        <p:spPr/>
        <p:txBody>
          <a:bodyPr/>
          <a:lstStyle>
            <a:lvl1pPr>
              <a:defRPr/>
            </a:lvl1pPr>
          </a:lstStyle>
          <a:p>
            <a:fld id="{1C3BBF09-B2D9-42C4-8A20-AB48CF10CE8C}" type="slidenum">
              <a:rPr lang="en-US"/>
              <a:pPr/>
              <a:t>‹Nr.›</a:t>
            </a:fld>
            <a:endParaRPr lang="en-US" dirty="0"/>
          </a:p>
        </p:txBody>
      </p:sp>
    </p:spTree>
    <p:extLst>
      <p:ext uri="{BB962C8B-B14F-4D97-AF65-F5344CB8AC3E}">
        <p14:creationId xmlns:p14="http://schemas.microsoft.com/office/powerpoint/2010/main" val="2947310933"/>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Foliennummernplatzhalter 2"/>
          <p:cNvSpPr>
            <a:spLocks noGrp="1"/>
          </p:cNvSpPr>
          <p:nvPr>
            <p:ph type="sldNum" sz="quarter" idx="10"/>
          </p:nvPr>
        </p:nvSpPr>
        <p:spPr/>
        <p:txBody>
          <a:bodyPr/>
          <a:lstStyle/>
          <a:p>
            <a:fld id="{0291044B-A642-4523-8418-EF5C5E3C3C1D}" type="slidenum">
              <a:rPr lang="en-US" smtClean="0"/>
              <a:pPr/>
              <a:t>‹Nr.›</a:t>
            </a:fld>
            <a:endParaRPr lang="en-US" dirty="0"/>
          </a:p>
        </p:txBody>
      </p:sp>
    </p:spTree>
    <p:extLst>
      <p:ext uri="{BB962C8B-B14F-4D97-AF65-F5344CB8AC3E}">
        <p14:creationId xmlns:p14="http://schemas.microsoft.com/office/powerpoint/2010/main" val="602030280"/>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hteck 20">
            <a:extLst>
              <a:ext uri="{C183D7F6-B498-43B3-948B-1728B52AA6E4}">
                <adec:decorative xmlns:adec="http://schemas.microsoft.com/office/drawing/2017/decorative" val="1"/>
              </a:ext>
            </a:extLst>
          </p:cNvPr>
          <p:cNvSpPr/>
          <p:nvPr userDrawn="1"/>
        </p:nvSpPr>
        <p:spPr bwMode="auto">
          <a:xfrm rot="10800000">
            <a:off x="-1" y="1044005"/>
            <a:ext cx="720306" cy="5811523"/>
          </a:xfrm>
          <a:prstGeom prst="rect">
            <a:avLst/>
          </a:prstGeom>
          <a:solidFill>
            <a:srgbClr val="2D4E75"/>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3600" b="1" i="0" u="none" strike="noStrike" cap="none" normalizeH="0" baseline="0" noProof="0" dirty="0">
              <a:ln>
                <a:noFill/>
              </a:ln>
              <a:solidFill>
                <a:schemeClr val="bg1"/>
              </a:solidFill>
              <a:effectLst/>
              <a:latin typeface="Corbel" panose="020B0503020204020204" pitchFamily="34" charset="0"/>
            </a:endParaRPr>
          </a:p>
        </p:txBody>
      </p:sp>
      <p:pic>
        <p:nvPicPr>
          <p:cNvPr id="12" name="Grafik 11">
            <a:extLs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5118"/>
            <a:ext cx="9361488" cy="1542788"/>
          </a:xfrm>
          <a:prstGeom prst="rect">
            <a:avLst/>
          </a:prstGeom>
        </p:spPr>
      </p:pic>
      <p:sp>
        <p:nvSpPr>
          <p:cNvPr id="3104" name="Line 32">
            <a:extLst>
              <a:ext uri="{C183D7F6-B498-43B3-948B-1728B52AA6E4}">
                <adec:decorative xmlns:adec="http://schemas.microsoft.com/office/drawing/2017/decorative" val="1"/>
              </a:ext>
            </a:extLst>
          </p:cNvPr>
          <p:cNvSpPr>
            <a:spLocks noChangeShapeType="1"/>
          </p:cNvSpPr>
          <p:nvPr/>
        </p:nvSpPr>
        <p:spPr bwMode="auto">
          <a:xfrm>
            <a:off x="1" y="5580063"/>
            <a:ext cx="6840538"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de-AT" noProof="0" dirty="0">
              <a:latin typeface="Corbel" panose="020B0503020204020204" pitchFamily="34" charset="0"/>
            </a:endParaRPr>
          </a:p>
        </p:txBody>
      </p:sp>
      <p:sp>
        <p:nvSpPr>
          <p:cNvPr id="3105" name="Line 33">
            <a:extLst>
              <a:ext uri="{C183D7F6-B498-43B3-948B-1728B52AA6E4}">
                <adec:decorative xmlns:adec="http://schemas.microsoft.com/office/drawing/2017/decorative" val="1"/>
              </a:ext>
            </a:extLst>
          </p:cNvPr>
          <p:cNvSpPr>
            <a:spLocks noChangeShapeType="1"/>
          </p:cNvSpPr>
          <p:nvPr/>
        </p:nvSpPr>
        <p:spPr bwMode="auto">
          <a:xfrm>
            <a:off x="1" y="5580063"/>
            <a:ext cx="67691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de-AT" noProof="0" dirty="0">
              <a:latin typeface="Corbel" panose="020B0503020204020204" pitchFamily="34" charset="0"/>
            </a:endParaRPr>
          </a:p>
        </p:txBody>
      </p:sp>
      <p:sp>
        <p:nvSpPr>
          <p:cNvPr id="3114" name="Line 42">
            <a:extLst>
              <a:ext uri="{C183D7F6-B498-43B3-948B-1728B52AA6E4}">
                <adec:decorative xmlns:adec="http://schemas.microsoft.com/office/drawing/2017/decorative" val="1"/>
              </a:ext>
            </a:extLst>
          </p:cNvPr>
          <p:cNvSpPr>
            <a:spLocks noChangeShapeType="1"/>
          </p:cNvSpPr>
          <p:nvPr userDrawn="1"/>
        </p:nvSpPr>
        <p:spPr bwMode="auto">
          <a:xfrm>
            <a:off x="1" y="5580063"/>
            <a:ext cx="6840538"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de-AT" noProof="0" dirty="0">
              <a:latin typeface="Corbel" panose="020B0503020204020204" pitchFamily="34" charset="0"/>
            </a:endParaRPr>
          </a:p>
        </p:txBody>
      </p:sp>
      <p:sp>
        <p:nvSpPr>
          <p:cNvPr id="3115" name="Line 43">
            <a:extLst>
              <a:ext uri="{C183D7F6-B498-43B3-948B-1728B52AA6E4}">
                <adec:decorative xmlns:adec="http://schemas.microsoft.com/office/drawing/2017/decorative" val="1"/>
              </a:ext>
            </a:extLst>
          </p:cNvPr>
          <p:cNvSpPr>
            <a:spLocks noChangeShapeType="1"/>
          </p:cNvSpPr>
          <p:nvPr userDrawn="1"/>
        </p:nvSpPr>
        <p:spPr bwMode="auto">
          <a:xfrm>
            <a:off x="1" y="5580063"/>
            <a:ext cx="67691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de-AT" noProof="0" dirty="0">
              <a:latin typeface="Corbel" panose="020B0503020204020204" pitchFamily="34" charset="0"/>
            </a:endParaRPr>
          </a:p>
        </p:txBody>
      </p:sp>
      <p:sp>
        <p:nvSpPr>
          <p:cNvPr id="27" name="Rectangle 5">
            <a:extLst>
              <a:ext uri="{C183D7F6-B498-43B3-948B-1728B52AA6E4}">
                <adec:decorative xmlns:adec="http://schemas.microsoft.com/office/drawing/2017/decorative" val="1"/>
              </a:ext>
            </a:extLst>
          </p:cNvPr>
          <p:cNvSpPr txBox="1">
            <a:spLocks noChangeArrowheads="1"/>
          </p:cNvSpPr>
          <p:nvPr userDrawn="1"/>
        </p:nvSpPr>
        <p:spPr bwMode="auto">
          <a:xfrm>
            <a:off x="8353153" y="6516613"/>
            <a:ext cx="936328"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AT"/>
            </a:defPPr>
            <a:lvl1pPr algn="ctr" rtl="0" fontAlgn="base">
              <a:spcBef>
                <a:spcPct val="0"/>
              </a:spcBef>
              <a:spcAft>
                <a:spcPct val="0"/>
              </a:spcAft>
              <a:defRPr sz="1000" b="1" kern="1200">
                <a:solidFill>
                  <a:schemeClr val="bg1"/>
                </a:solidFill>
                <a:latin typeface="+mn-lt"/>
                <a:ea typeface="+mn-ea"/>
                <a:cs typeface="+mn-cs"/>
              </a:defRPr>
            </a:lvl1pPr>
            <a:lvl2pPr marL="457200" algn="l" rtl="0" fontAlgn="base">
              <a:spcBef>
                <a:spcPct val="0"/>
              </a:spcBef>
              <a:spcAft>
                <a:spcPct val="0"/>
              </a:spcAft>
              <a:defRPr sz="3600" kern="1200">
                <a:solidFill>
                  <a:schemeClr val="tx1"/>
                </a:solidFill>
                <a:latin typeface="Arial Narrow" pitchFamily="34" charset="0"/>
                <a:ea typeface="+mn-ea"/>
                <a:cs typeface="+mn-cs"/>
              </a:defRPr>
            </a:lvl2pPr>
            <a:lvl3pPr marL="914400" algn="l" rtl="0" fontAlgn="base">
              <a:spcBef>
                <a:spcPct val="0"/>
              </a:spcBef>
              <a:spcAft>
                <a:spcPct val="0"/>
              </a:spcAft>
              <a:defRPr sz="3600" kern="1200">
                <a:solidFill>
                  <a:schemeClr val="tx1"/>
                </a:solidFill>
                <a:latin typeface="Arial Narrow" pitchFamily="34" charset="0"/>
                <a:ea typeface="+mn-ea"/>
                <a:cs typeface="+mn-cs"/>
              </a:defRPr>
            </a:lvl3pPr>
            <a:lvl4pPr marL="1371600" algn="l" rtl="0" fontAlgn="base">
              <a:spcBef>
                <a:spcPct val="0"/>
              </a:spcBef>
              <a:spcAft>
                <a:spcPct val="0"/>
              </a:spcAft>
              <a:defRPr sz="3600" kern="1200">
                <a:solidFill>
                  <a:schemeClr val="tx1"/>
                </a:solidFill>
                <a:latin typeface="Arial Narrow" pitchFamily="34" charset="0"/>
                <a:ea typeface="+mn-ea"/>
                <a:cs typeface="+mn-cs"/>
              </a:defRPr>
            </a:lvl4pPr>
            <a:lvl5pPr marL="1828800" algn="l" rtl="0" fontAlgn="base">
              <a:spcBef>
                <a:spcPct val="0"/>
              </a:spcBef>
              <a:spcAft>
                <a:spcPct val="0"/>
              </a:spcAft>
              <a:defRPr sz="3600" kern="1200">
                <a:solidFill>
                  <a:schemeClr val="tx1"/>
                </a:solidFill>
                <a:latin typeface="Arial Narrow" pitchFamily="34" charset="0"/>
                <a:ea typeface="+mn-ea"/>
                <a:cs typeface="+mn-cs"/>
              </a:defRPr>
            </a:lvl5pPr>
            <a:lvl6pPr marL="2286000" algn="l" defTabSz="914400" rtl="0" eaLnBrk="1" latinLnBrk="0" hangingPunct="1">
              <a:defRPr sz="3600" kern="1200">
                <a:solidFill>
                  <a:schemeClr val="tx1"/>
                </a:solidFill>
                <a:latin typeface="Arial Narrow" pitchFamily="34" charset="0"/>
                <a:ea typeface="+mn-ea"/>
                <a:cs typeface="+mn-cs"/>
              </a:defRPr>
            </a:lvl6pPr>
            <a:lvl7pPr marL="2743200" algn="l" defTabSz="914400" rtl="0" eaLnBrk="1" latinLnBrk="0" hangingPunct="1">
              <a:defRPr sz="3600" kern="1200">
                <a:solidFill>
                  <a:schemeClr val="tx1"/>
                </a:solidFill>
                <a:latin typeface="Arial Narrow" pitchFamily="34" charset="0"/>
                <a:ea typeface="+mn-ea"/>
                <a:cs typeface="+mn-cs"/>
              </a:defRPr>
            </a:lvl7pPr>
            <a:lvl8pPr marL="3200400" algn="l" defTabSz="914400" rtl="0" eaLnBrk="1" latinLnBrk="0" hangingPunct="1">
              <a:defRPr sz="3600" kern="1200">
                <a:solidFill>
                  <a:schemeClr val="tx1"/>
                </a:solidFill>
                <a:latin typeface="Arial Narrow" pitchFamily="34" charset="0"/>
                <a:ea typeface="+mn-ea"/>
                <a:cs typeface="+mn-cs"/>
              </a:defRPr>
            </a:lvl8pPr>
            <a:lvl9pPr marL="3657600" algn="l" defTabSz="914400" rtl="0" eaLnBrk="1" latinLnBrk="0" hangingPunct="1">
              <a:defRPr sz="3600" kern="1200">
                <a:solidFill>
                  <a:schemeClr val="tx1"/>
                </a:solidFill>
                <a:latin typeface="Arial Narrow" pitchFamily="34" charset="0"/>
                <a:ea typeface="+mn-ea"/>
                <a:cs typeface="+mn-cs"/>
              </a:defRPr>
            </a:lvl9pPr>
          </a:lstStyle>
          <a:p>
            <a:pPr algn="r"/>
            <a:r>
              <a:rPr lang="de-AT" sz="900" b="0" noProof="0" dirty="0">
                <a:solidFill>
                  <a:schemeClr val="tx1"/>
                </a:solidFill>
                <a:latin typeface="+mn-lt"/>
              </a:rPr>
              <a:t>© Wytrzens</a:t>
            </a:r>
          </a:p>
        </p:txBody>
      </p:sp>
      <p:sp>
        <p:nvSpPr>
          <p:cNvPr id="14" name="Rectangle 4">
            <a:extLst>
              <a:ext uri="{C183D7F6-B498-43B3-948B-1728B52AA6E4}">
                <adec:decorative xmlns:adec="http://schemas.microsoft.com/office/drawing/2017/decorative" val="1"/>
              </a:ext>
            </a:extLst>
          </p:cNvPr>
          <p:cNvSpPr txBox="1">
            <a:spLocks noChangeArrowheads="1"/>
          </p:cNvSpPr>
          <p:nvPr userDrawn="1"/>
        </p:nvSpPr>
        <p:spPr bwMode="auto">
          <a:xfrm rot="16200000">
            <a:off x="-2144771" y="3651539"/>
            <a:ext cx="513052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AT"/>
            </a:defPPr>
            <a:lvl1pPr algn="l" rtl="0" fontAlgn="base">
              <a:spcBef>
                <a:spcPct val="0"/>
              </a:spcBef>
              <a:spcAft>
                <a:spcPct val="0"/>
              </a:spcAft>
              <a:defRPr sz="1000" b="0" kern="1200">
                <a:solidFill>
                  <a:schemeClr val="tx1"/>
                </a:solidFill>
                <a:latin typeface="+mn-lt"/>
                <a:ea typeface="+mn-ea"/>
                <a:cs typeface="+mn-cs"/>
              </a:defRPr>
            </a:lvl1pPr>
            <a:lvl2pPr marL="457200" algn="l" rtl="0" fontAlgn="base">
              <a:spcBef>
                <a:spcPct val="0"/>
              </a:spcBef>
              <a:spcAft>
                <a:spcPct val="0"/>
              </a:spcAft>
              <a:defRPr sz="3600" kern="1200">
                <a:solidFill>
                  <a:schemeClr val="tx1"/>
                </a:solidFill>
                <a:latin typeface="Arial Narrow" pitchFamily="34" charset="0"/>
                <a:ea typeface="+mn-ea"/>
                <a:cs typeface="+mn-cs"/>
              </a:defRPr>
            </a:lvl2pPr>
            <a:lvl3pPr marL="914400" algn="l" rtl="0" fontAlgn="base">
              <a:spcBef>
                <a:spcPct val="0"/>
              </a:spcBef>
              <a:spcAft>
                <a:spcPct val="0"/>
              </a:spcAft>
              <a:defRPr sz="3600" kern="1200">
                <a:solidFill>
                  <a:schemeClr val="tx1"/>
                </a:solidFill>
                <a:latin typeface="Arial Narrow" pitchFamily="34" charset="0"/>
                <a:ea typeface="+mn-ea"/>
                <a:cs typeface="+mn-cs"/>
              </a:defRPr>
            </a:lvl3pPr>
            <a:lvl4pPr marL="1371600" algn="l" rtl="0" fontAlgn="base">
              <a:spcBef>
                <a:spcPct val="0"/>
              </a:spcBef>
              <a:spcAft>
                <a:spcPct val="0"/>
              </a:spcAft>
              <a:defRPr sz="3600" kern="1200">
                <a:solidFill>
                  <a:schemeClr val="tx1"/>
                </a:solidFill>
                <a:latin typeface="Arial Narrow" pitchFamily="34" charset="0"/>
                <a:ea typeface="+mn-ea"/>
                <a:cs typeface="+mn-cs"/>
              </a:defRPr>
            </a:lvl4pPr>
            <a:lvl5pPr marL="1828800" algn="l" rtl="0" fontAlgn="base">
              <a:spcBef>
                <a:spcPct val="0"/>
              </a:spcBef>
              <a:spcAft>
                <a:spcPct val="0"/>
              </a:spcAft>
              <a:defRPr sz="3600" kern="1200">
                <a:solidFill>
                  <a:schemeClr val="tx1"/>
                </a:solidFill>
                <a:latin typeface="Arial Narrow" pitchFamily="34" charset="0"/>
                <a:ea typeface="+mn-ea"/>
                <a:cs typeface="+mn-cs"/>
              </a:defRPr>
            </a:lvl5pPr>
            <a:lvl6pPr marL="2286000" algn="l" defTabSz="914400" rtl="0" eaLnBrk="1" latinLnBrk="0" hangingPunct="1">
              <a:defRPr sz="3600" kern="1200">
                <a:solidFill>
                  <a:schemeClr val="tx1"/>
                </a:solidFill>
                <a:latin typeface="Arial Narrow" pitchFamily="34" charset="0"/>
                <a:ea typeface="+mn-ea"/>
                <a:cs typeface="+mn-cs"/>
              </a:defRPr>
            </a:lvl6pPr>
            <a:lvl7pPr marL="2743200" algn="l" defTabSz="914400" rtl="0" eaLnBrk="1" latinLnBrk="0" hangingPunct="1">
              <a:defRPr sz="3600" kern="1200">
                <a:solidFill>
                  <a:schemeClr val="tx1"/>
                </a:solidFill>
                <a:latin typeface="Arial Narrow" pitchFamily="34" charset="0"/>
                <a:ea typeface="+mn-ea"/>
                <a:cs typeface="+mn-cs"/>
              </a:defRPr>
            </a:lvl7pPr>
            <a:lvl8pPr marL="3200400" algn="l" defTabSz="914400" rtl="0" eaLnBrk="1" latinLnBrk="0" hangingPunct="1">
              <a:defRPr sz="3600" kern="1200">
                <a:solidFill>
                  <a:schemeClr val="tx1"/>
                </a:solidFill>
                <a:latin typeface="Arial Narrow" pitchFamily="34" charset="0"/>
                <a:ea typeface="+mn-ea"/>
                <a:cs typeface="+mn-cs"/>
              </a:defRPr>
            </a:lvl8pPr>
            <a:lvl9pPr marL="3657600" algn="l" defTabSz="914400" rtl="0" eaLnBrk="1" latinLnBrk="0" hangingPunct="1">
              <a:defRPr sz="3600" kern="1200">
                <a:solidFill>
                  <a:schemeClr val="tx1"/>
                </a:solidFill>
                <a:latin typeface="Arial Narrow" pitchFamily="34" charset="0"/>
                <a:ea typeface="+mn-ea"/>
                <a:cs typeface="+mn-cs"/>
              </a:defRPr>
            </a:lvl9pPr>
          </a:lstStyle>
          <a:p>
            <a:pPr algn="l"/>
            <a:r>
              <a:rPr lang="de-AT" sz="1800" b="0" noProof="0" dirty="0">
                <a:solidFill>
                  <a:schemeClr val="bg1"/>
                </a:solidFill>
                <a:latin typeface="Corbel" panose="020B0503020204020204" pitchFamily="34" charset="0"/>
                <a:ea typeface="+mj-ea"/>
                <a:cs typeface="+mj-cs"/>
              </a:rPr>
              <a:t>Projektplanung – Arbeitspaketspezifikation</a:t>
            </a:r>
          </a:p>
        </p:txBody>
      </p:sp>
      <p:sp>
        <p:nvSpPr>
          <p:cNvPr id="3128" name="Rectangle 56"/>
          <p:cNvSpPr>
            <a:spLocks noGrp="1" noChangeArrowheads="1"/>
          </p:cNvSpPr>
          <p:nvPr>
            <p:ph type="title"/>
          </p:nvPr>
        </p:nvSpPr>
        <p:spPr bwMode="auto">
          <a:xfrm>
            <a:off x="1008337" y="396430"/>
            <a:ext cx="6192687"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AT" noProof="0" dirty="0"/>
              <a:t>Titelmasterformat durch Klicken bearbeiten</a:t>
            </a:r>
          </a:p>
        </p:txBody>
      </p:sp>
      <p:sp>
        <p:nvSpPr>
          <p:cNvPr id="3077" name="Rectangle 5"/>
          <p:cNvSpPr>
            <a:spLocks noGrp="1" noChangeArrowheads="1"/>
          </p:cNvSpPr>
          <p:nvPr>
            <p:ph type="sldNum" sz="quarter" idx="4"/>
          </p:nvPr>
        </p:nvSpPr>
        <p:spPr bwMode="auto">
          <a:xfrm>
            <a:off x="-2" y="6516613"/>
            <a:ext cx="720308"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1">
                <a:solidFill>
                  <a:schemeClr val="bg1"/>
                </a:solidFill>
                <a:latin typeface="+mn-lt"/>
              </a:defRPr>
            </a:lvl1pPr>
          </a:lstStyle>
          <a:p>
            <a:fld id="{0291044B-A642-4523-8418-EF5C5E3C3C1D}" type="slidenum">
              <a:rPr lang="de-AT" noProof="0" smtClean="0"/>
              <a:pPr/>
              <a:t>‹Nr.›</a:t>
            </a:fld>
            <a:endParaRPr lang="de-AT" noProof="0"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Lst>
  <p:transition>
    <p:zoom/>
  </p:transition>
  <p:hf hdr="0" ftr="0"/>
  <p:txStyles>
    <p:titleStyle>
      <a:lvl1pPr algn="l" rtl="0" fontAlgn="base">
        <a:spcBef>
          <a:spcPct val="0"/>
        </a:spcBef>
        <a:spcAft>
          <a:spcPct val="0"/>
        </a:spcAft>
        <a:defRPr sz="3000" b="1">
          <a:solidFill>
            <a:schemeClr val="bg1"/>
          </a:solidFill>
          <a:latin typeface="Corbel" panose="020B0503020204020204" pitchFamily="34" charset="0"/>
          <a:ea typeface="+mj-ea"/>
          <a:cs typeface="+mj-cs"/>
        </a:defRPr>
      </a:lvl1pPr>
      <a:lvl2pPr algn="l" rtl="0" fontAlgn="base">
        <a:spcBef>
          <a:spcPct val="0"/>
        </a:spcBef>
        <a:spcAft>
          <a:spcPct val="0"/>
        </a:spcAft>
        <a:defRPr sz="3200" b="1">
          <a:solidFill>
            <a:srgbClr val="007E00"/>
          </a:solidFill>
          <a:latin typeface="Arial Narrow" pitchFamily="34" charset="0"/>
        </a:defRPr>
      </a:lvl2pPr>
      <a:lvl3pPr algn="l" rtl="0" fontAlgn="base">
        <a:spcBef>
          <a:spcPct val="0"/>
        </a:spcBef>
        <a:spcAft>
          <a:spcPct val="0"/>
        </a:spcAft>
        <a:defRPr sz="3200" b="1">
          <a:solidFill>
            <a:srgbClr val="007E00"/>
          </a:solidFill>
          <a:latin typeface="Arial Narrow" pitchFamily="34" charset="0"/>
        </a:defRPr>
      </a:lvl3pPr>
      <a:lvl4pPr algn="l" rtl="0" fontAlgn="base">
        <a:spcBef>
          <a:spcPct val="0"/>
        </a:spcBef>
        <a:spcAft>
          <a:spcPct val="0"/>
        </a:spcAft>
        <a:defRPr sz="3200" b="1">
          <a:solidFill>
            <a:srgbClr val="007E00"/>
          </a:solidFill>
          <a:latin typeface="Arial Narrow" pitchFamily="34" charset="0"/>
        </a:defRPr>
      </a:lvl4pPr>
      <a:lvl5pPr algn="l" rtl="0" fontAlgn="base">
        <a:spcBef>
          <a:spcPct val="0"/>
        </a:spcBef>
        <a:spcAft>
          <a:spcPct val="0"/>
        </a:spcAft>
        <a:defRPr sz="3200" b="1">
          <a:solidFill>
            <a:srgbClr val="007E00"/>
          </a:solidFill>
          <a:latin typeface="Arial Narrow" pitchFamily="34" charset="0"/>
        </a:defRPr>
      </a:lvl5pPr>
      <a:lvl6pPr marL="457200" algn="l" rtl="0" fontAlgn="base">
        <a:spcBef>
          <a:spcPct val="0"/>
        </a:spcBef>
        <a:spcAft>
          <a:spcPct val="0"/>
        </a:spcAft>
        <a:defRPr sz="3200" b="1">
          <a:solidFill>
            <a:srgbClr val="007E00"/>
          </a:solidFill>
          <a:latin typeface="Arial Narrow" pitchFamily="34" charset="0"/>
        </a:defRPr>
      </a:lvl6pPr>
      <a:lvl7pPr marL="914400" algn="l" rtl="0" fontAlgn="base">
        <a:spcBef>
          <a:spcPct val="0"/>
        </a:spcBef>
        <a:spcAft>
          <a:spcPct val="0"/>
        </a:spcAft>
        <a:defRPr sz="3200" b="1">
          <a:solidFill>
            <a:srgbClr val="007E00"/>
          </a:solidFill>
          <a:latin typeface="Arial Narrow" pitchFamily="34" charset="0"/>
        </a:defRPr>
      </a:lvl7pPr>
      <a:lvl8pPr marL="1371600" algn="l" rtl="0" fontAlgn="base">
        <a:spcBef>
          <a:spcPct val="0"/>
        </a:spcBef>
        <a:spcAft>
          <a:spcPct val="0"/>
        </a:spcAft>
        <a:defRPr sz="3200" b="1">
          <a:solidFill>
            <a:srgbClr val="007E00"/>
          </a:solidFill>
          <a:latin typeface="Arial Narrow" pitchFamily="34" charset="0"/>
        </a:defRPr>
      </a:lvl8pPr>
      <a:lvl9pPr marL="1828800" algn="l" rtl="0" fontAlgn="base">
        <a:spcBef>
          <a:spcPct val="0"/>
        </a:spcBef>
        <a:spcAft>
          <a:spcPct val="0"/>
        </a:spcAft>
        <a:defRPr sz="3200" b="1">
          <a:solidFill>
            <a:srgbClr val="007E00"/>
          </a:solidFill>
          <a:latin typeface="Arial Narrow" pitchFamily="34" charset="0"/>
        </a:defRPr>
      </a:lvl9pPr>
    </p:titleStyle>
    <p:bodyStyle>
      <a:lvl1pPr marL="342900" indent="-342900" algn="l" rtl="0" fontAlgn="base">
        <a:spcBef>
          <a:spcPct val="20000"/>
        </a:spcBef>
        <a:spcAft>
          <a:spcPct val="0"/>
        </a:spcAft>
        <a:buClr>
          <a:srgbClr val="009900"/>
        </a:buClr>
        <a:buSzPct val="110000"/>
        <a:buFont typeface="Wingdings" pitchFamily="2" charset="2"/>
        <a:buChar char="§"/>
        <a:defRPr sz="2400">
          <a:solidFill>
            <a:schemeClr val="tx1"/>
          </a:solidFill>
          <a:latin typeface="+mn-lt"/>
          <a:ea typeface="+mn-ea"/>
          <a:cs typeface="+mn-cs"/>
        </a:defRPr>
      </a:lvl1pPr>
      <a:lvl2pPr marL="742950" indent="-285750" algn="l" rtl="0" fontAlgn="base">
        <a:spcBef>
          <a:spcPct val="20000"/>
        </a:spcBef>
        <a:spcAft>
          <a:spcPct val="0"/>
        </a:spcAft>
        <a:buClr>
          <a:srgbClr val="007E00"/>
        </a:buClr>
        <a:buSzPct val="110000"/>
        <a:buFont typeface="Wingdings" pitchFamily="2" charset="2"/>
        <a:buChar char="§"/>
        <a:defRPr sz="2400">
          <a:solidFill>
            <a:schemeClr val="tx1"/>
          </a:solidFill>
          <a:latin typeface="+mn-lt"/>
        </a:defRPr>
      </a:lvl2pPr>
      <a:lvl3pPr marL="1143000" indent="-228600" algn="l" rtl="0" fontAlgn="base">
        <a:spcBef>
          <a:spcPct val="20000"/>
        </a:spcBef>
        <a:spcAft>
          <a:spcPct val="0"/>
        </a:spcAft>
        <a:buClr>
          <a:srgbClr val="007E00"/>
        </a:buClr>
        <a:buSzPct val="110000"/>
        <a:buFont typeface="Wingdings" pitchFamily="2" charset="2"/>
        <a:buChar char="§"/>
        <a:defRPr sz="2000">
          <a:solidFill>
            <a:schemeClr val="tx1"/>
          </a:solidFill>
          <a:latin typeface="+mn-lt"/>
        </a:defRPr>
      </a:lvl3pPr>
      <a:lvl4pPr marL="1600200" indent="-228600" algn="l" rtl="0" fontAlgn="base">
        <a:spcBef>
          <a:spcPct val="20000"/>
        </a:spcBef>
        <a:spcAft>
          <a:spcPct val="0"/>
        </a:spcAft>
        <a:buClr>
          <a:srgbClr val="007E00"/>
        </a:buClr>
        <a:buSzPct val="110000"/>
        <a:buFont typeface="Wingdings" pitchFamily="2" charset="2"/>
        <a:buChar char="§"/>
        <a:defRPr sz="1600">
          <a:solidFill>
            <a:schemeClr val="tx1"/>
          </a:solidFill>
          <a:latin typeface="+mn-lt"/>
        </a:defRPr>
      </a:lvl4pPr>
      <a:lvl5pPr marL="20574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5pPr>
      <a:lvl6pPr marL="25146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6pPr>
      <a:lvl7pPr marL="29718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7pPr>
      <a:lvl8pPr marL="34290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8pPr>
      <a:lvl9pPr marL="38862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718A92C7-5430-44A2-B8AD-73404A64F77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99989"/>
            <a:ext cx="9361488" cy="1542788"/>
          </a:xfrm>
          <a:prstGeom prst="rect">
            <a:avLst/>
          </a:prstGeom>
        </p:spPr>
      </p:pic>
      <p:sp>
        <p:nvSpPr>
          <p:cNvPr id="4" name="Foliennummernplatzhalter 3">
            <a:extLst>
              <a:ext uri="{C183D7F6-B498-43B3-948B-1728B52AA6E4}">
                <adec:decorative xmlns:adec="http://schemas.microsoft.com/office/drawing/2017/decorative" val="1"/>
              </a:ext>
            </a:extLst>
          </p:cNvPr>
          <p:cNvSpPr>
            <a:spLocks noGrp="1"/>
          </p:cNvSpPr>
          <p:nvPr>
            <p:ph type="sldNum" sz="quarter" idx="11"/>
          </p:nvPr>
        </p:nvSpPr>
        <p:spPr/>
        <p:txBody>
          <a:bodyPr/>
          <a:lstStyle/>
          <a:p>
            <a:fld id="{1B0257E5-75A0-4F46-BAAD-A8D9FF434F26}" type="slidenum">
              <a:rPr lang="en-US" smtClean="0"/>
              <a:pPr/>
              <a:t>1</a:t>
            </a:fld>
            <a:endParaRPr lang="en-US" dirty="0"/>
          </a:p>
        </p:txBody>
      </p:sp>
      <p:pic>
        <p:nvPicPr>
          <p:cNvPr id="23" name="Grafik 22">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2124125"/>
            <a:ext cx="792312" cy="4688572"/>
          </a:xfrm>
          <a:prstGeom prst="rect">
            <a:avLst/>
          </a:prstGeom>
        </p:spPr>
      </p:pic>
      <p:sp>
        <p:nvSpPr>
          <p:cNvPr id="7" name="Rechteck 6">
            <a:extLst>
              <a:ext uri="{C183D7F6-B498-43B3-948B-1728B52AA6E4}">
                <adec:decorative xmlns:adec="http://schemas.microsoft.com/office/drawing/2017/decorative" val="1"/>
              </a:ext>
            </a:extLst>
          </p:cNvPr>
          <p:cNvSpPr/>
          <p:nvPr/>
        </p:nvSpPr>
        <p:spPr bwMode="auto">
          <a:xfrm rot="5400000">
            <a:off x="2520344" y="35830"/>
            <a:ext cx="4320803" cy="9361488"/>
          </a:xfrm>
          <a:prstGeom prst="rect">
            <a:avLst/>
          </a:prstGeom>
          <a:solidFill>
            <a:srgbClr val="2D4E75"/>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a:ln>
                <a:noFill/>
              </a:ln>
              <a:solidFill>
                <a:schemeClr val="bg1"/>
              </a:solidFill>
              <a:effectLst/>
              <a:latin typeface="Arial Narrow" pitchFamily="34" charset="0"/>
            </a:endParaRPr>
          </a:p>
        </p:txBody>
      </p:sp>
      <p:pic>
        <p:nvPicPr>
          <p:cNvPr id="26" name="Grafik 25">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 y="1"/>
            <a:ext cx="9361491" cy="1044004"/>
          </a:xfrm>
          <a:prstGeom prst="rect">
            <a:avLst/>
          </a:prstGeom>
        </p:spPr>
      </p:pic>
      <p:sp>
        <p:nvSpPr>
          <p:cNvPr id="29" name="Rectangle 5">
            <a:extLst>
              <a:ext uri="{C183D7F6-B498-43B3-948B-1728B52AA6E4}">
                <adec:decorative xmlns:adec="http://schemas.microsoft.com/office/drawing/2017/decorative" val="1"/>
              </a:ext>
            </a:extLst>
          </p:cNvPr>
          <p:cNvSpPr txBox="1">
            <a:spLocks noChangeArrowheads="1"/>
          </p:cNvSpPr>
          <p:nvPr/>
        </p:nvSpPr>
        <p:spPr bwMode="auto">
          <a:xfrm>
            <a:off x="8353153" y="6516613"/>
            <a:ext cx="936328"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AT"/>
            </a:defPPr>
            <a:lvl1pPr algn="ctr" rtl="0" fontAlgn="base">
              <a:spcBef>
                <a:spcPct val="0"/>
              </a:spcBef>
              <a:spcAft>
                <a:spcPct val="0"/>
              </a:spcAft>
              <a:defRPr sz="1000" b="1" kern="1200">
                <a:solidFill>
                  <a:schemeClr val="bg1"/>
                </a:solidFill>
                <a:latin typeface="+mn-lt"/>
                <a:ea typeface="+mn-ea"/>
                <a:cs typeface="+mn-cs"/>
              </a:defRPr>
            </a:lvl1pPr>
            <a:lvl2pPr marL="457200" algn="l" rtl="0" fontAlgn="base">
              <a:spcBef>
                <a:spcPct val="0"/>
              </a:spcBef>
              <a:spcAft>
                <a:spcPct val="0"/>
              </a:spcAft>
              <a:defRPr sz="3600" kern="1200">
                <a:solidFill>
                  <a:schemeClr val="tx1"/>
                </a:solidFill>
                <a:latin typeface="Arial Narrow" pitchFamily="34" charset="0"/>
                <a:ea typeface="+mn-ea"/>
                <a:cs typeface="+mn-cs"/>
              </a:defRPr>
            </a:lvl2pPr>
            <a:lvl3pPr marL="914400" algn="l" rtl="0" fontAlgn="base">
              <a:spcBef>
                <a:spcPct val="0"/>
              </a:spcBef>
              <a:spcAft>
                <a:spcPct val="0"/>
              </a:spcAft>
              <a:defRPr sz="3600" kern="1200">
                <a:solidFill>
                  <a:schemeClr val="tx1"/>
                </a:solidFill>
                <a:latin typeface="Arial Narrow" pitchFamily="34" charset="0"/>
                <a:ea typeface="+mn-ea"/>
                <a:cs typeface="+mn-cs"/>
              </a:defRPr>
            </a:lvl3pPr>
            <a:lvl4pPr marL="1371600" algn="l" rtl="0" fontAlgn="base">
              <a:spcBef>
                <a:spcPct val="0"/>
              </a:spcBef>
              <a:spcAft>
                <a:spcPct val="0"/>
              </a:spcAft>
              <a:defRPr sz="3600" kern="1200">
                <a:solidFill>
                  <a:schemeClr val="tx1"/>
                </a:solidFill>
                <a:latin typeface="Arial Narrow" pitchFamily="34" charset="0"/>
                <a:ea typeface="+mn-ea"/>
                <a:cs typeface="+mn-cs"/>
              </a:defRPr>
            </a:lvl4pPr>
            <a:lvl5pPr marL="1828800" algn="l" rtl="0" fontAlgn="base">
              <a:spcBef>
                <a:spcPct val="0"/>
              </a:spcBef>
              <a:spcAft>
                <a:spcPct val="0"/>
              </a:spcAft>
              <a:defRPr sz="3600" kern="1200">
                <a:solidFill>
                  <a:schemeClr val="tx1"/>
                </a:solidFill>
                <a:latin typeface="Arial Narrow" pitchFamily="34" charset="0"/>
                <a:ea typeface="+mn-ea"/>
                <a:cs typeface="+mn-cs"/>
              </a:defRPr>
            </a:lvl5pPr>
            <a:lvl6pPr marL="2286000" algn="l" defTabSz="914400" rtl="0" eaLnBrk="1" latinLnBrk="0" hangingPunct="1">
              <a:defRPr sz="3600" kern="1200">
                <a:solidFill>
                  <a:schemeClr val="tx1"/>
                </a:solidFill>
                <a:latin typeface="Arial Narrow" pitchFamily="34" charset="0"/>
                <a:ea typeface="+mn-ea"/>
                <a:cs typeface="+mn-cs"/>
              </a:defRPr>
            </a:lvl6pPr>
            <a:lvl7pPr marL="2743200" algn="l" defTabSz="914400" rtl="0" eaLnBrk="1" latinLnBrk="0" hangingPunct="1">
              <a:defRPr sz="3600" kern="1200">
                <a:solidFill>
                  <a:schemeClr val="tx1"/>
                </a:solidFill>
                <a:latin typeface="Arial Narrow" pitchFamily="34" charset="0"/>
                <a:ea typeface="+mn-ea"/>
                <a:cs typeface="+mn-cs"/>
              </a:defRPr>
            </a:lvl7pPr>
            <a:lvl8pPr marL="3200400" algn="l" defTabSz="914400" rtl="0" eaLnBrk="1" latinLnBrk="0" hangingPunct="1">
              <a:defRPr sz="3600" kern="1200">
                <a:solidFill>
                  <a:schemeClr val="tx1"/>
                </a:solidFill>
                <a:latin typeface="Arial Narrow" pitchFamily="34" charset="0"/>
                <a:ea typeface="+mn-ea"/>
                <a:cs typeface="+mn-cs"/>
              </a:defRPr>
            </a:lvl8pPr>
            <a:lvl9pPr marL="3657600" algn="l" defTabSz="914400" rtl="0" eaLnBrk="1" latinLnBrk="0" hangingPunct="1">
              <a:defRPr sz="3600" kern="1200">
                <a:solidFill>
                  <a:schemeClr val="tx1"/>
                </a:solidFill>
                <a:latin typeface="Arial Narrow" pitchFamily="34" charset="0"/>
                <a:ea typeface="+mn-ea"/>
                <a:cs typeface="+mn-cs"/>
              </a:defRPr>
            </a:lvl9pPr>
          </a:lstStyle>
          <a:p>
            <a:pPr algn="r"/>
            <a:r>
              <a:rPr lang="en-US" sz="900" b="0" dirty="0"/>
              <a:t>© Wytrzens</a:t>
            </a:r>
          </a:p>
        </p:txBody>
      </p:sp>
      <p:sp>
        <p:nvSpPr>
          <p:cNvPr id="12" name="Untertitel 5"/>
          <p:cNvSpPr txBox="1">
            <a:spLocks/>
          </p:cNvSpPr>
          <p:nvPr/>
        </p:nvSpPr>
        <p:spPr>
          <a:xfrm>
            <a:off x="2" y="3636293"/>
            <a:ext cx="8137128" cy="720192"/>
          </a:xfrm>
          <a:prstGeom prst="rect">
            <a:avLst/>
          </a:prstGeom>
        </p:spPr>
        <p:txBody>
          <a:bodyPr/>
          <a:lstStyle>
            <a:lvl1pPr marL="0" indent="0" algn="ctr" rtl="0" fontAlgn="base">
              <a:spcBef>
                <a:spcPct val="20000"/>
              </a:spcBef>
              <a:spcAft>
                <a:spcPct val="0"/>
              </a:spcAft>
              <a:buClr>
                <a:srgbClr val="009900"/>
              </a:buClr>
              <a:buSzPct val="110000"/>
              <a:buFont typeface="Wingdings" pitchFamily="2" charset="2"/>
              <a:buNone/>
              <a:defRPr sz="2400">
                <a:solidFill>
                  <a:schemeClr val="tx1"/>
                </a:solidFill>
                <a:latin typeface="+mn-lt"/>
                <a:ea typeface="+mn-ea"/>
                <a:cs typeface="+mn-cs"/>
              </a:defRPr>
            </a:lvl1pPr>
            <a:lvl2pPr marL="457200" indent="0" algn="ctr" rtl="0" fontAlgn="base">
              <a:spcBef>
                <a:spcPct val="20000"/>
              </a:spcBef>
              <a:spcAft>
                <a:spcPct val="0"/>
              </a:spcAft>
              <a:buClr>
                <a:srgbClr val="007E00"/>
              </a:buClr>
              <a:buSzPct val="110000"/>
              <a:buFont typeface="Wingdings" pitchFamily="2" charset="2"/>
              <a:buNone/>
              <a:defRPr sz="2400">
                <a:solidFill>
                  <a:schemeClr val="tx1"/>
                </a:solidFill>
                <a:latin typeface="+mn-lt"/>
              </a:defRPr>
            </a:lvl2pPr>
            <a:lvl3pPr marL="914400" indent="0" algn="ctr" rtl="0" fontAlgn="base">
              <a:spcBef>
                <a:spcPct val="20000"/>
              </a:spcBef>
              <a:spcAft>
                <a:spcPct val="0"/>
              </a:spcAft>
              <a:buClr>
                <a:srgbClr val="007E00"/>
              </a:buClr>
              <a:buSzPct val="110000"/>
              <a:buFont typeface="Wingdings" pitchFamily="2" charset="2"/>
              <a:buNone/>
              <a:defRPr sz="2000">
                <a:solidFill>
                  <a:schemeClr val="tx1"/>
                </a:solidFill>
                <a:latin typeface="+mn-lt"/>
              </a:defRPr>
            </a:lvl3pPr>
            <a:lvl4pPr marL="1371600" indent="0" algn="ctr" rtl="0" fontAlgn="base">
              <a:spcBef>
                <a:spcPct val="20000"/>
              </a:spcBef>
              <a:spcAft>
                <a:spcPct val="0"/>
              </a:spcAft>
              <a:buClr>
                <a:srgbClr val="007E00"/>
              </a:buClr>
              <a:buSzPct val="110000"/>
              <a:buFont typeface="Wingdings" pitchFamily="2" charset="2"/>
              <a:buNone/>
              <a:defRPr sz="1600">
                <a:solidFill>
                  <a:schemeClr val="tx1"/>
                </a:solidFill>
                <a:latin typeface="+mn-lt"/>
              </a:defRPr>
            </a:lvl4pPr>
            <a:lvl5pPr marL="18288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5pPr>
            <a:lvl6pPr marL="22860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6pPr>
            <a:lvl7pPr marL="27432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7pPr>
            <a:lvl8pPr marL="32004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8pPr>
            <a:lvl9pPr marL="36576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9pPr>
          </a:lstStyle>
          <a:p>
            <a:pPr algn="r"/>
            <a:r>
              <a:rPr lang="de-AT" sz="5500" dirty="0">
                <a:solidFill>
                  <a:schemeClr val="bg1"/>
                </a:solidFill>
                <a:latin typeface="Corbel" panose="020B0503020204020204" pitchFamily="34" charset="0"/>
                <a:ea typeface="+mj-ea"/>
                <a:cs typeface="+mj-cs"/>
              </a:rPr>
              <a:t>Projektplanung</a:t>
            </a:r>
          </a:p>
          <a:p>
            <a:pPr algn="r">
              <a:spcBef>
                <a:spcPts val="2400"/>
              </a:spcBef>
            </a:pPr>
            <a:r>
              <a:rPr lang="de-AT" sz="3450" spc="20" dirty="0">
                <a:solidFill>
                  <a:schemeClr val="bg1"/>
                </a:solidFill>
                <a:latin typeface="Corbel" panose="020B0503020204020204" pitchFamily="34" charset="0"/>
                <a:ea typeface="+mj-ea"/>
                <a:cs typeface="+mj-cs"/>
              </a:rPr>
              <a:t>Arbeitspaketspezifikation </a:t>
            </a:r>
            <a:br>
              <a:rPr lang="de-AT" sz="3450" spc="20" dirty="0">
                <a:solidFill>
                  <a:schemeClr val="bg1"/>
                </a:solidFill>
                <a:latin typeface="Corbel" panose="020B0503020204020204" pitchFamily="34" charset="0"/>
                <a:ea typeface="+mj-ea"/>
                <a:cs typeface="+mj-cs"/>
              </a:rPr>
            </a:br>
            <a:r>
              <a:rPr lang="de-AT" sz="3450" spc="20" dirty="0">
                <a:solidFill>
                  <a:schemeClr val="bg1"/>
                </a:solidFill>
                <a:latin typeface="Corbel" panose="020B0503020204020204" pitchFamily="34" charset="0"/>
                <a:ea typeface="+mj-ea"/>
                <a:cs typeface="+mj-cs"/>
              </a:rPr>
              <a:t>mit Schnittstellenanalyse</a:t>
            </a:r>
            <a:endParaRPr lang="en-US" sz="3450" spc="20" dirty="0">
              <a:solidFill>
                <a:schemeClr val="bg1"/>
              </a:solidFill>
              <a:latin typeface="Corbel" panose="020B0503020204020204" pitchFamily="34" charset="0"/>
              <a:ea typeface="+mj-ea"/>
              <a:cs typeface="+mj-cs"/>
            </a:endParaRPr>
          </a:p>
        </p:txBody>
      </p:sp>
      <p:sp>
        <p:nvSpPr>
          <p:cNvPr id="11" name="Untertitel 5"/>
          <p:cNvSpPr txBox="1">
            <a:spLocks/>
          </p:cNvSpPr>
          <p:nvPr/>
        </p:nvSpPr>
        <p:spPr>
          <a:xfrm>
            <a:off x="1656408" y="2124126"/>
            <a:ext cx="5112569" cy="601200"/>
          </a:xfrm>
          <a:prstGeom prst="rect">
            <a:avLst/>
          </a:prstGeom>
        </p:spPr>
        <p:txBody>
          <a:bodyPr/>
          <a:lstStyle>
            <a:lvl1pPr marL="0" indent="0" algn="ctr" rtl="0" fontAlgn="base">
              <a:spcBef>
                <a:spcPct val="20000"/>
              </a:spcBef>
              <a:spcAft>
                <a:spcPct val="0"/>
              </a:spcAft>
              <a:buClr>
                <a:srgbClr val="009900"/>
              </a:buClr>
              <a:buSzPct val="110000"/>
              <a:buFont typeface="Wingdings" pitchFamily="2" charset="2"/>
              <a:buNone/>
              <a:defRPr sz="2400">
                <a:solidFill>
                  <a:schemeClr val="tx1"/>
                </a:solidFill>
                <a:latin typeface="+mn-lt"/>
                <a:ea typeface="+mn-ea"/>
                <a:cs typeface="+mn-cs"/>
              </a:defRPr>
            </a:lvl1pPr>
            <a:lvl2pPr marL="457200" indent="0" algn="ctr" rtl="0" fontAlgn="base">
              <a:spcBef>
                <a:spcPct val="20000"/>
              </a:spcBef>
              <a:spcAft>
                <a:spcPct val="0"/>
              </a:spcAft>
              <a:buClr>
                <a:srgbClr val="007E00"/>
              </a:buClr>
              <a:buSzPct val="110000"/>
              <a:buFont typeface="Wingdings" pitchFamily="2" charset="2"/>
              <a:buNone/>
              <a:defRPr sz="2400">
                <a:solidFill>
                  <a:schemeClr val="tx1"/>
                </a:solidFill>
                <a:latin typeface="+mn-lt"/>
              </a:defRPr>
            </a:lvl2pPr>
            <a:lvl3pPr marL="914400" indent="0" algn="ctr" rtl="0" fontAlgn="base">
              <a:spcBef>
                <a:spcPct val="20000"/>
              </a:spcBef>
              <a:spcAft>
                <a:spcPct val="0"/>
              </a:spcAft>
              <a:buClr>
                <a:srgbClr val="007E00"/>
              </a:buClr>
              <a:buSzPct val="110000"/>
              <a:buFont typeface="Wingdings" pitchFamily="2" charset="2"/>
              <a:buNone/>
              <a:defRPr sz="2000">
                <a:solidFill>
                  <a:schemeClr val="tx1"/>
                </a:solidFill>
                <a:latin typeface="+mn-lt"/>
              </a:defRPr>
            </a:lvl3pPr>
            <a:lvl4pPr marL="1371600" indent="0" algn="ctr" rtl="0" fontAlgn="base">
              <a:spcBef>
                <a:spcPct val="20000"/>
              </a:spcBef>
              <a:spcAft>
                <a:spcPct val="0"/>
              </a:spcAft>
              <a:buClr>
                <a:srgbClr val="007E00"/>
              </a:buClr>
              <a:buSzPct val="110000"/>
              <a:buFont typeface="Wingdings" pitchFamily="2" charset="2"/>
              <a:buNone/>
              <a:defRPr sz="1600">
                <a:solidFill>
                  <a:schemeClr val="tx1"/>
                </a:solidFill>
                <a:latin typeface="+mn-lt"/>
              </a:defRPr>
            </a:lvl4pPr>
            <a:lvl5pPr marL="18288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5pPr>
            <a:lvl6pPr marL="22860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6pPr>
            <a:lvl7pPr marL="27432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7pPr>
            <a:lvl8pPr marL="32004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8pPr>
            <a:lvl9pPr marL="36576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9pPr>
          </a:lstStyle>
          <a:p>
            <a:pPr algn="r"/>
            <a:r>
              <a:rPr lang="de-AT" sz="1600" kern="0" dirty="0">
                <a:latin typeface="Corbel" panose="020B0503020204020204" pitchFamily="34" charset="0"/>
              </a:rPr>
              <a:t>begleitende Folien zum Lehrbuch von Hans Karl Wytrzens</a:t>
            </a:r>
            <a:endParaRPr lang="en-US" sz="1600" kern="0" dirty="0">
              <a:latin typeface="Corbel" panose="020B0503020204020204" pitchFamily="34" charset="0"/>
            </a:endParaRPr>
          </a:p>
        </p:txBody>
      </p:sp>
      <p:sp>
        <p:nvSpPr>
          <p:cNvPr id="8" name="Untertitel 5"/>
          <p:cNvSpPr txBox="1">
            <a:spLocks/>
          </p:cNvSpPr>
          <p:nvPr/>
        </p:nvSpPr>
        <p:spPr>
          <a:xfrm>
            <a:off x="2448496" y="1404045"/>
            <a:ext cx="5760639" cy="548060"/>
          </a:xfrm>
          <a:prstGeom prst="rect">
            <a:avLst/>
          </a:prstGeom>
        </p:spPr>
        <p:txBody>
          <a:bodyPr/>
          <a:lstStyle>
            <a:lvl1pPr marL="0" indent="0" algn="ctr" rtl="0" fontAlgn="base">
              <a:spcBef>
                <a:spcPct val="20000"/>
              </a:spcBef>
              <a:spcAft>
                <a:spcPct val="0"/>
              </a:spcAft>
              <a:buClr>
                <a:srgbClr val="009900"/>
              </a:buClr>
              <a:buSzPct val="110000"/>
              <a:buFont typeface="Wingdings" pitchFamily="2" charset="2"/>
              <a:buNone/>
              <a:defRPr sz="2400">
                <a:solidFill>
                  <a:schemeClr val="tx1"/>
                </a:solidFill>
                <a:latin typeface="+mn-lt"/>
                <a:ea typeface="+mn-ea"/>
                <a:cs typeface="+mn-cs"/>
              </a:defRPr>
            </a:lvl1pPr>
            <a:lvl2pPr marL="457200" indent="0" algn="ctr" rtl="0" fontAlgn="base">
              <a:spcBef>
                <a:spcPct val="20000"/>
              </a:spcBef>
              <a:spcAft>
                <a:spcPct val="0"/>
              </a:spcAft>
              <a:buClr>
                <a:srgbClr val="007E00"/>
              </a:buClr>
              <a:buSzPct val="110000"/>
              <a:buFont typeface="Wingdings" pitchFamily="2" charset="2"/>
              <a:buNone/>
              <a:defRPr sz="2400">
                <a:solidFill>
                  <a:schemeClr val="tx1"/>
                </a:solidFill>
                <a:latin typeface="+mn-lt"/>
              </a:defRPr>
            </a:lvl2pPr>
            <a:lvl3pPr marL="914400" indent="0" algn="ctr" rtl="0" fontAlgn="base">
              <a:spcBef>
                <a:spcPct val="20000"/>
              </a:spcBef>
              <a:spcAft>
                <a:spcPct val="0"/>
              </a:spcAft>
              <a:buClr>
                <a:srgbClr val="007E00"/>
              </a:buClr>
              <a:buSzPct val="110000"/>
              <a:buFont typeface="Wingdings" pitchFamily="2" charset="2"/>
              <a:buNone/>
              <a:defRPr sz="2000">
                <a:solidFill>
                  <a:schemeClr val="tx1"/>
                </a:solidFill>
                <a:latin typeface="+mn-lt"/>
              </a:defRPr>
            </a:lvl3pPr>
            <a:lvl4pPr marL="1371600" indent="0" algn="ctr" rtl="0" fontAlgn="base">
              <a:spcBef>
                <a:spcPct val="20000"/>
              </a:spcBef>
              <a:spcAft>
                <a:spcPct val="0"/>
              </a:spcAft>
              <a:buClr>
                <a:srgbClr val="007E00"/>
              </a:buClr>
              <a:buSzPct val="110000"/>
              <a:buFont typeface="Wingdings" pitchFamily="2" charset="2"/>
              <a:buNone/>
              <a:defRPr sz="1600">
                <a:solidFill>
                  <a:schemeClr val="tx1"/>
                </a:solidFill>
                <a:latin typeface="+mn-lt"/>
              </a:defRPr>
            </a:lvl4pPr>
            <a:lvl5pPr marL="18288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5pPr>
            <a:lvl6pPr marL="22860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6pPr>
            <a:lvl7pPr marL="27432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7pPr>
            <a:lvl8pPr marL="32004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8pPr>
            <a:lvl9pPr marL="36576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9pPr>
          </a:lstStyle>
          <a:p>
            <a:pPr algn="r"/>
            <a:r>
              <a:rPr lang="de-AT" sz="3200" b="1" kern="0" dirty="0">
                <a:solidFill>
                  <a:schemeClr val="bg1"/>
                </a:solidFill>
                <a:latin typeface="Corbel" panose="020B0503020204020204" pitchFamily="34" charset="0"/>
              </a:rPr>
              <a:t>Der erfolgreiche Einstieg</a:t>
            </a:r>
            <a:endParaRPr lang="en-US" sz="3200" b="1" kern="0" dirty="0">
              <a:solidFill>
                <a:schemeClr val="bg1"/>
              </a:solidFill>
              <a:latin typeface="Corbel" panose="020B0503020204020204" pitchFamily="34" charset="0"/>
            </a:endParaRPr>
          </a:p>
        </p:txBody>
      </p:sp>
      <p:sp>
        <p:nvSpPr>
          <p:cNvPr id="5" name="Titel 4"/>
          <p:cNvSpPr>
            <a:spLocks noGrp="1"/>
          </p:cNvSpPr>
          <p:nvPr>
            <p:ph type="ctrTitle"/>
          </p:nvPr>
        </p:nvSpPr>
        <p:spPr>
          <a:xfrm>
            <a:off x="216249" y="35893"/>
            <a:ext cx="7992887" cy="1465262"/>
          </a:xfrm>
        </p:spPr>
        <p:txBody>
          <a:bodyPr/>
          <a:lstStyle/>
          <a:p>
            <a:pPr algn="r"/>
            <a:r>
              <a:rPr lang="de-AT" sz="5580" dirty="0">
                <a:solidFill>
                  <a:srgbClr val="002060"/>
                </a:solidFill>
                <a:latin typeface="Corbel" panose="020B0503020204020204" pitchFamily="34" charset="0"/>
              </a:rPr>
              <a:t>Projektmanagement</a:t>
            </a:r>
            <a:endParaRPr lang="en-US" sz="5580" dirty="0">
              <a:solidFill>
                <a:srgbClr val="002060"/>
              </a:solidFill>
              <a:latin typeface="Corbel" panose="020B0503020204020204" pitchFamily="34" charset="0"/>
            </a:endParaRPr>
          </a:p>
        </p:txBody>
      </p:sp>
    </p:spTree>
    <p:extLst>
      <p:ext uri="{BB962C8B-B14F-4D97-AF65-F5344CB8AC3E}">
        <p14:creationId xmlns:p14="http://schemas.microsoft.com/office/powerpoint/2010/main" val="673464083"/>
      </p:ext>
    </p:extLst>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2"/>
          <p:cNvSpPr txBox="1">
            <a:spLocks/>
          </p:cNvSpPr>
          <p:nvPr/>
        </p:nvSpPr>
        <p:spPr>
          <a:xfrm>
            <a:off x="1008336" y="1476053"/>
            <a:ext cx="8280920" cy="4514850"/>
          </a:xfrm>
          <a:prstGeom prst="rect">
            <a:avLst/>
          </a:prstGeom>
        </p:spPr>
        <p:txBody>
          <a:bodyPr/>
          <a:lstStyle>
            <a:lvl1pPr marL="342900" indent="-342900" algn="l" rtl="0" fontAlgn="base">
              <a:lnSpc>
                <a:spcPct val="120000"/>
              </a:lnSpc>
              <a:spcBef>
                <a:spcPts val="1200"/>
              </a:spcBef>
              <a:spcAft>
                <a:spcPct val="0"/>
              </a:spcAft>
              <a:buClr>
                <a:srgbClr val="2D4E75"/>
              </a:buClr>
              <a:buSzPct val="110000"/>
              <a:buFont typeface="Wingdings" pitchFamily="2" charset="2"/>
              <a:buChar char="§"/>
              <a:defRPr sz="2600">
                <a:solidFill>
                  <a:schemeClr val="tx1"/>
                </a:solidFill>
                <a:latin typeface="+mn-lt"/>
                <a:ea typeface="+mn-ea"/>
                <a:cs typeface="+mn-cs"/>
              </a:defRPr>
            </a:lvl1pPr>
            <a:lvl2pPr marL="742950" indent="-285750" algn="l" rtl="0" fontAlgn="base">
              <a:lnSpc>
                <a:spcPct val="120000"/>
              </a:lnSpc>
              <a:spcBef>
                <a:spcPts val="1200"/>
              </a:spcBef>
              <a:spcAft>
                <a:spcPct val="0"/>
              </a:spcAft>
              <a:buClr>
                <a:srgbClr val="2D4E75"/>
              </a:buClr>
              <a:buSzPct val="110000"/>
              <a:buFont typeface="Arial Narrow" panose="020B0606020202030204" pitchFamily="34" charset="0"/>
              <a:buChar char="–"/>
              <a:defRPr sz="2400">
                <a:solidFill>
                  <a:schemeClr val="tx1"/>
                </a:solidFill>
                <a:latin typeface="+mn-lt"/>
              </a:defRPr>
            </a:lvl2pPr>
            <a:lvl3pPr marL="1143000" indent="-228600" algn="l" rtl="0" fontAlgn="base">
              <a:lnSpc>
                <a:spcPct val="120000"/>
              </a:lnSpc>
              <a:spcBef>
                <a:spcPts val="600"/>
              </a:spcBef>
              <a:spcAft>
                <a:spcPct val="0"/>
              </a:spcAft>
              <a:buClr>
                <a:srgbClr val="2D4E75"/>
              </a:buClr>
              <a:buSzPct val="110000"/>
              <a:buFont typeface="Wingdings" pitchFamily="2" charset="2"/>
              <a:buChar char="§"/>
              <a:defRPr sz="2200">
                <a:solidFill>
                  <a:schemeClr val="tx1"/>
                </a:solidFill>
                <a:latin typeface="+mn-lt"/>
              </a:defRPr>
            </a:lvl3pPr>
            <a:lvl4pPr marL="1600200" indent="-228600" algn="l" rtl="0" fontAlgn="base">
              <a:lnSpc>
                <a:spcPct val="120000"/>
              </a:lnSpc>
              <a:spcBef>
                <a:spcPts val="600"/>
              </a:spcBef>
              <a:spcAft>
                <a:spcPct val="0"/>
              </a:spcAft>
              <a:buClr>
                <a:srgbClr val="2D4E75"/>
              </a:buClr>
              <a:buSzPct val="110000"/>
              <a:buFont typeface="Wingdings" pitchFamily="2" charset="2"/>
              <a:buChar char="§"/>
              <a:defRPr sz="2000">
                <a:solidFill>
                  <a:schemeClr val="tx1"/>
                </a:solidFill>
                <a:latin typeface="+mn-lt"/>
              </a:defRPr>
            </a:lvl4pPr>
            <a:lvl5pPr marL="2057400" indent="-228600" algn="l" rtl="0" fontAlgn="base">
              <a:lnSpc>
                <a:spcPct val="120000"/>
              </a:lnSpc>
              <a:spcBef>
                <a:spcPct val="20000"/>
              </a:spcBef>
              <a:spcAft>
                <a:spcPct val="0"/>
              </a:spcAft>
              <a:buClr>
                <a:srgbClr val="2D4E75"/>
              </a:buClr>
              <a:buSzPct val="110000"/>
              <a:buFont typeface="Wingdings" pitchFamily="2" charset="2"/>
              <a:buChar char="§"/>
              <a:defRPr sz="1600">
                <a:solidFill>
                  <a:schemeClr val="tx1"/>
                </a:solidFill>
                <a:latin typeface="+mn-lt"/>
              </a:defRPr>
            </a:lvl5pPr>
            <a:lvl6pPr marL="25146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6pPr>
            <a:lvl7pPr marL="29718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7pPr>
            <a:lvl8pPr marL="34290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8pPr>
            <a:lvl9pPr marL="38862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9pPr>
          </a:lstStyle>
          <a:p>
            <a:pPr eaLnBrk="1" hangingPunct="1">
              <a:lnSpc>
                <a:spcPct val="105000"/>
              </a:lnSpc>
              <a:spcBef>
                <a:spcPts val="2100"/>
              </a:spcBef>
            </a:pPr>
            <a:r>
              <a:rPr lang="de-DE" altLang="en-US" sz="2200" dirty="0">
                <a:latin typeface="+mj-lt"/>
              </a:rPr>
              <a:t>Erfassung und Klarstellung der </a:t>
            </a:r>
            <a:r>
              <a:rPr lang="de-DE" altLang="en-US" sz="2200" b="1" dirty="0">
                <a:solidFill>
                  <a:srgbClr val="2D4E75"/>
                </a:solidFill>
                <a:latin typeface="+mj-lt"/>
              </a:rPr>
              <a:t>Detailaufgaben </a:t>
            </a:r>
            <a:br>
              <a:rPr lang="de-DE" altLang="en-US" sz="2200" b="1" dirty="0">
                <a:latin typeface="+mj-lt"/>
              </a:rPr>
            </a:br>
            <a:r>
              <a:rPr lang="de-DE" altLang="en-US" sz="2000" dirty="0">
                <a:solidFill>
                  <a:srgbClr val="5F5F5F"/>
                </a:solidFill>
                <a:latin typeface="+mj-lt"/>
              </a:rPr>
              <a:t>(Vorgänge, Aktivitäten, Lösungswege, Tätigkeiten)</a:t>
            </a:r>
          </a:p>
          <a:p>
            <a:pPr eaLnBrk="1" hangingPunct="1">
              <a:lnSpc>
                <a:spcPct val="105000"/>
              </a:lnSpc>
              <a:spcBef>
                <a:spcPts val="2100"/>
              </a:spcBef>
            </a:pPr>
            <a:r>
              <a:rPr lang="de-DE" altLang="en-US" sz="2200" dirty="0">
                <a:latin typeface="+mj-lt"/>
              </a:rPr>
              <a:t>Festlegung klarer </a:t>
            </a:r>
            <a:r>
              <a:rPr lang="de-DE" altLang="en-US" sz="2200" b="1" dirty="0">
                <a:solidFill>
                  <a:srgbClr val="2D4E75"/>
                </a:solidFill>
                <a:latin typeface="+mj-lt"/>
              </a:rPr>
              <a:t>Verantwortlichkeiten</a:t>
            </a:r>
            <a:r>
              <a:rPr lang="de-DE" altLang="en-US" sz="2200" b="1" dirty="0">
                <a:solidFill>
                  <a:srgbClr val="FF8307"/>
                </a:solidFill>
                <a:latin typeface="+mj-lt"/>
              </a:rPr>
              <a:t> </a:t>
            </a:r>
            <a:r>
              <a:rPr lang="de-DE" altLang="en-US" sz="2200" dirty="0">
                <a:latin typeface="+mj-lt"/>
              </a:rPr>
              <a:t>und </a:t>
            </a:r>
            <a:r>
              <a:rPr lang="de-DE" altLang="en-US" sz="2200" b="1" dirty="0">
                <a:solidFill>
                  <a:srgbClr val="2D4E75"/>
                </a:solidFill>
                <a:latin typeface="+mj-lt"/>
              </a:rPr>
              <a:t>Leistungszuordnungen</a:t>
            </a:r>
            <a:r>
              <a:rPr lang="de-DE" altLang="en-US" sz="2200" b="1" dirty="0">
                <a:latin typeface="+mj-lt"/>
              </a:rPr>
              <a:t> </a:t>
            </a:r>
            <a:r>
              <a:rPr lang="de-DE" altLang="en-US" sz="2200" dirty="0">
                <a:latin typeface="+mj-lt"/>
              </a:rPr>
              <a:t>im Projektteam </a:t>
            </a:r>
            <a:r>
              <a:rPr lang="de-DE" altLang="en-US" sz="2000" dirty="0">
                <a:solidFill>
                  <a:srgbClr val="5F5F5F"/>
                </a:solidFill>
                <a:latin typeface="+mj-lt"/>
              </a:rPr>
              <a:t>(der zu benennende Zuständige zeichnet für die Erledigung aller in der Arbeitspaketbeschreibung detaillierten Einzelaufgaben verantwortlich und ist </a:t>
            </a:r>
            <a:r>
              <a:rPr lang="de-DE" altLang="en-US" sz="2000" b="1" dirty="0">
                <a:solidFill>
                  <a:srgbClr val="5F5F5F"/>
                </a:solidFill>
                <a:latin typeface="+mj-lt"/>
              </a:rPr>
              <a:t>Ansprechpartner</a:t>
            </a:r>
            <a:r>
              <a:rPr lang="de-DE" altLang="en-US" sz="2000" dirty="0">
                <a:solidFill>
                  <a:srgbClr val="5F5F5F"/>
                </a:solidFill>
                <a:latin typeface="+mj-lt"/>
              </a:rPr>
              <a:t> des Projektleiters)</a:t>
            </a:r>
          </a:p>
          <a:p>
            <a:pPr eaLnBrk="1" hangingPunct="1">
              <a:lnSpc>
                <a:spcPct val="105000"/>
              </a:lnSpc>
              <a:spcBef>
                <a:spcPts val="2100"/>
              </a:spcBef>
            </a:pPr>
            <a:r>
              <a:rPr lang="de-DE" altLang="en-US" sz="2200" dirty="0">
                <a:latin typeface="+mj-lt"/>
              </a:rPr>
              <a:t>als Basisinformation, um in einem späteren Planungsstadium detaillierter den </a:t>
            </a:r>
            <a:r>
              <a:rPr lang="de-DE" altLang="en-US" sz="2200" b="1" dirty="0">
                <a:solidFill>
                  <a:srgbClr val="2D4E75"/>
                </a:solidFill>
                <a:latin typeface="+mj-lt"/>
              </a:rPr>
              <a:t>Zeitbedarf</a:t>
            </a:r>
            <a:r>
              <a:rPr lang="de-DE" altLang="en-US" sz="2200" dirty="0">
                <a:latin typeface="+mj-lt"/>
              </a:rPr>
              <a:t> auf Vorgangsebene erfassen zu können</a:t>
            </a:r>
          </a:p>
          <a:p>
            <a:pPr eaLnBrk="1" hangingPunct="1">
              <a:lnSpc>
                <a:spcPct val="105000"/>
              </a:lnSpc>
              <a:spcBef>
                <a:spcPts val="2100"/>
              </a:spcBef>
            </a:pPr>
            <a:r>
              <a:rPr lang="de-DE" altLang="en-US" sz="2200" dirty="0">
                <a:latin typeface="+mj-lt"/>
              </a:rPr>
              <a:t>als Informationsgrundlage, um später die </a:t>
            </a:r>
            <a:r>
              <a:rPr lang="de-DE" altLang="en-US" sz="2200" b="1" dirty="0">
                <a:solidFill>
                  <a:srgbClr val="2D4E75"/>
                </a:solidFill>
                <a:latin typeface="+mj-lt"/>
              </a:rPr>
              <a:t>Kostenplanung</a:t>
            </a:r>
            <a:r>
              <a:rPr lang="de-DE" altLang="en-US" sz="2200" b="1" dirty="0">
                <a:solidFill>
                  <a:srgbClr val="FF8307"/>
                </a:solidFill>
                <a:latin typeface="+mj-lt"/>
              </a:rPr>
              <a:t> </a:t>
            </a:r>
            <a:r>
              <a:rPr lang="de-DE" altLang="en-US" sz="2200" b="1" dirty="0">
                <a:solidFill>
                  <a:srgbClr val="2D4E75"/>
                </a:solidFill>
                <a:latin typeface="+mj-lt"/>
              </a:rPr>
              <a:t>und -kontrolle </a:t>
            </a:r>
            <a:r>
              <a:rPr lang="de-DE" altLang="en-US" sz="2200" dirty="0">
                <a:latin typeface="+mj-lt"/>
              </a:rPr>
              <a:t>auf Vorgangsebene detailliert erfassen zu können</a:t>
            </a:r>
          </a:p>
          <a:p>
            <a:pPr eaLnBrk="1" hangingPunct="1">
              <a:lnSpc>
                <a:spcPct val="105000"/>
              </a:lnSpc>
              <a:spcBef>
                <a:spcPts val="2100"/>
              </a:spcBef>
            </a:pPr>
            <a:r>
              <a:rPr lang="de-DE" altLang="en-US" sz="2200" b="1" dirty="0">
                <a:solidFill>
                  <a:srgbClr val="2D4E75"/>
                </a:solidFill>
                <a:latin typeface="+mj-lt"/>
              </a:rPr>
              <a:t>Schnittstellenerfassung</a:t>
            </a:r>
          </a:p>
          <a:p>
            <a:pPr>
              <a:lnSpc>
                <a:spcPct val="110000"/>
              </a:lnSpc>
              <a:spcBef>
                <a:spcPct val="20000"/>
              </a:spcBef>
              <a:buClr>
                <a:srgbClr val="FF9900"/>
              </a:buClr>
              <a:buFont typeface="Wingdings" charset="2"/>
              <a:buNone/>
            </a:pPr>
            <a:endParaRPr lang="de-DE" altLang="en-US" sz="2200" b="1" kern="0" dirty="0">
              <a:latin typeface="+mj-lt"/>
            </a:endParaRPr>
          </a:p>
          <a:p>
            <a:pPr>
              <a:lnSpc>
                <a:spcPct val="110000"/>
              </a:lnSpc>
              <a:spcBef>
                <a:spcPct val="20000"/>
              </a:spcBef>
              <a:buClr>
                <a:srgbClr val="FF9900"/>
              </a:buClr>
              <a:buFont typeface="Wingdings" charset="2"/>
              <a:buNone/>
            </a:pPr>
            <a:endParaRPr lang="de-DE" altLang="en-US" sz="2200" b="1" kern="0" dirty="0">
              <a:latin typeface="+mj-lt"/>
            </a:endParaRPr>
          </a:p>
        </p:txBody>
      </p:sp>
      <p:sp>
        <p:nvSpPr>
          <p:cNvPr id="2" name="Titel 1"/>
          <p:cNvSpPr>
            <a:spLocks noGrp="1"/>
          </p:cNvSpPr>
          <p:nvPr>
            <p:ph type="title"/>
          </p:nvPr>
        </p:nvSpPr>
        <p:spPr/>
        <p:txBody>
          <a:bodyPr/>
          <a:lstStyle/>
          <a:p>
            <a:pPr>
              <a:lnSpc>
                <a:spcPts val="2800"/>
              </a:lnSpc>
            </a:pPr>
            <a:r>
              <a:rPr lang="de-AT" sz="2800" dirty="0"/>
              <a:t>Funktionen von Arbeitspaketbeschreibungen</a:t>
            </a:r>
            <a:endParaRPr lang="en-US" sz="2800"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10</a:t>
            </a:fld>
            <a:endParaRPr lang="en-US" dirty="0"/>
          </a:p>
        </p:txBody>
      </p:sp>
    </p:spTree>
    <p:extLst>
      <p:ext uri="{BB962C8B-B14F-4D97-AF65-F5344CB8AC3E}">
        <p14:creationId xmlns:p14="http://schemas.microsoft.com/office/powerpoint/2010/main" val="33938365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1806" y="1980109"/>
            <a:ext cx="2896955" cy="3519029"/>
          </a:xfrm>
          <a:prstGeom prst="rect">
            <a:avLst/>
          </a:prstGeom>
        </p:spPr>
      </p:pic>
      <p:sp>
        <p:nvSpPr>
          <p:cNvPr id="3" name="Inhaltsplatzhalter 2"/>
          <p:cNvSpPr>
            <a:spLocks noGrp="1"/>
          </p:cNvSpPr>
          <p:nvPr>
            <p:ph idx="1"/>
          </p:nvPr>
        </p:nvSpPr>
        <p:spPr>
          <a:xfrm>
            <a:off x="1116386" y="3178523"/>
            <a:ext cx="6876726" cy="2906042"/>
          </a:xfrm>
        </p:spPr>
        <p:txBody>
          <a:bodyPr/>
          <a:lstStyle/>
          <a:p>
            <a:pPr marL="0" indent="0" eaLnBrk="1" hangingPunct="1">
              <a:lnSpc>
                <a:spcPct val="85000"/>
              </a:lnSpc>
              <a:spcBef>
                <a:spcPct val="20000"/>
              </a:spcBef>
              <a:buNone/>
            </a:pPr>
            <a:r>
              <a:rPr lang="de-DE" altLang="en-US" sz="2200" dirty="0">
                <a:latin typeface="Arial Narrow" charset="0"/>
              </a:rPr>
              <a:t>Die Schnittstellen sollen dafür sorgen, </a:t>
            </a:r>
          </a:p>
          <a:p>
            <a:pPr>
              <a:lnSpc>
                <a:spcPct val="110000"/>
              </a:lnSpc>
              <a:buFont typeface="Wingdings" charset="2"/>
              <a:buChar char="§"/>
            </a:pPr>
            <a:r>
              <a:rPr lang="de-DE" altLang="en-US" sz="2200" dirty="0">
                <a:latin typeface="Arial Narrow" charset="0"/>
              </a:rPr>
              <a:t>dass sich alle </a:t>
            </a:r>
            <a:r>
              <a:rPr lang="de-DE" altLang="en-US" sz="2200" b="1" dirty="0">
                <a:solidFill>
                  <a:srgbClr val="2D4E75"/>
                </a:solidFill>
                <a:latin typeface="Arial Narrow" charset="0"/>
              </a:rPr>
              <a:t>projektnotwendigen </a:t>
            </a:r>
            <a:br>
              <a:rPr lang="de-DE" altLang="en-US" sz="2200" b="1" dirty="0">
                <a:solidFill>
                  <a:srgbClr val="2D4E75"/>
                </a:solidFill>
                <a:latin typeface="Arial Narrow" charset="0"/>
              </a:rPr>
            </a:br>
            <a:r>
              <a:rPr lang="de-DE" altLang="en-US" sz="2200" b="1" dirty="0">
                <a:solidFill>
                  <a:srgbClr val="2D4E75"/>
                </a:solidFill>
                <a:latin typeface="Arial Narrow" charset="0"/>
              </a:rPr>
              <a:t>Tätigkeiten </a:t>
            </a:r>
            <a:r>
              <a:rPr lang="de-DE" altLang="en-US" sz="2200" dirty="0">
                <a:latin typeface="Arial Narrow" charset="0"/>
              </a:rPr>
              <a:t>möglichst </a:t>
            </a:r>
            <a:r>
              <a:rPr lang="de-DE" altLang="en-US" sz="2200" b="1" dirty="0">
                <a:solidFill>
                  <a:srgbClr val="2D4E75"/>
                </a:solidFill>
                <a:latin typeface="Arial Narrow" charset="0"/>
              </a:rPr>
              <a:t>reibungslos</a:t>
            </a:r>
            <a:r>
              <a:rPr lang="de-DE" altLang="en-US" sz="2200" dirty="0">
                <a:latin typeface="Arial Narrow" charset="0"/>
              </a:rPr>
              <a:t> zu </a:t>
            </a:r>
            <a:br>
              <a:rPr lang="de-DE" altLang="en-US" sz="2200" dirty="0">
                <a:latin typeface="Arial Narrow" charset="0"/>
              </a:rPr>
            </a:br>
            <a:r>
              <a:rPr lang="de-DE" altLang="en-US" sz="2200" dirty="0">
                <a:latin typeface="Arial Narrow" charset="0"/>
              </a:rPr>
              <a:t>einem sinnvollen Ganzen zusammenfügen, </a:t>
            </a:r>
          </a:p>
          <a:p>
            <a:pPr>
              <a:lnSpc>
                <a:spcPct val="110000"/>
              </a:lnSpc>
              <a:buFont typeface="Wingdings" charset="2"/>
              <a:buChar char="§"/>
            </a:pPr>
            <a:r>
              <a:rPr lang="de-DE" altLang="en-US" sz="2200" dirty="0">
                <a:latin typeface="Arial Narrow" charset="0"/>
              </a:rPr>
              <a:t>dass sämtliche Komponenten des Projektes </a:t>
            </a:r>
            <a:br>
              <a:rPr lang="de-DE" altLang="en-US" sz="2200" dirty="0">
                <a:latin typeface="Arial Narrow" charset="0"/>
              </a:rPr>
            </a:br>
            <a:r>
              <a:rPr lang="de-DE" altLang="en-US" sz="2200" b="1" dirty="0">
                <a:solidFill>
                  <a:srgbClr val="2D4E75"/>
                </a:solidFill>
                <a:latin typeface="Arial Narrow" charset="0"/>
              </a:rPr>
              <a:t>zweckmäßig</a:t>
            </a:r>
            <a:r>
              <a:rPr lang="de-DE" altLang="en-US" sz="2200" dirty="0">
                <a:latin typeface="Arial Narrow" charset="0"/>
              </a:rPr>
              <a:t> ineinander greifen und </a:t>
            </a:r>
          </a:p>
          <a:p>
            <a:pPr>
              <a:lnSpc>
                <a:spcPct val="110000"/>
              </a:lnSpc>
              <a:buFont typeface="Wingdings" charset="2"/>
              <a:buChar char="§"/>
            </a:pPr>
            <a:r>
              <a:rPr lang="de-DE" altLang="en-US" sz="2200" dirty="0">
                <a:latin typeface="Arial Narrow" charset="0"/>
              </a:rPr>
              <a:t>dass die Projektziele </a:t>
            </a:r>
            <a:r>
              <a:rPr lang="de-DE" altLang="en-US" sz="2200" b="1" dirty="0">
                <a:solidFill>
                  <a:srgbClr val="2D4E75"/>
                </a:solidFill>
                <a:latin typeface="Arial Narrow" charset="0"/>
              </a:rPr>
              <a:t>ohne</a:t>
            </a:r>
            <a:r>
              <a:rPr lang="de-DE" altLang="en-US" sz="2200" b="1" dirty="0">
                <a:latin typeface="Arial Narrow" charset="0"/>
              </a:rPr>
              <a:t> </a:t>
            </a:r>
            <a:r>
              <a:rPr lang="de-DE" altLang="en-US" sz="2200" b="1" dirty="0">
                <a:solidFill>
                  <a:srgbClr val="2D4E75"/>
                </a:solidFill>
                <a:latin typeface="Arial Narrow" charset="0"/>
              </a:rPr>
              <a:t>Umwege</a:t>
            </a:r>
            <a:r>
              <a:rPr lang="de-DE" altLang="en-US" sz="2200" dirty="0">
                <a:latin typeface="Arial Narrow" charset="0"/>
              </a:rPr>
              <a:t> oder </a:t>
            </a:r>
            <a:br>
              <a:rPr lang="de-DE" altLang="en-US" sz="2200" dirty="0">
                <a:latin typeface="Arial Narrow" charset="0"/>
              </a:rPr>
            </a:br>
            <a:r>
              <a:rPr lang="de-DE" altLang="en-US" sz="2200" dirty="0">
                <a:latin typeface="Arial Narrow" charset="0"/>
              </a:rPr>
              <a:t>unnötige Schleifen erreicht werden.</a:t>
            </a:r>
          </a:p>
        </p:txBody>
      </p:sp>
      <p:sp>
        <p:nvSpPr>
          <p:cNvPr id="5" name="Inhaltsplatzhalter 2"/>
          <p:cNvSpPr txBox="1">
            <a:spLocks/>
          </p:cNvSpPr>
          <p:nvPr/>
        </p:nvSpPr>
        <p:spPr>
          <a:xfrm>
            <a:off x="1224360" y="1548061"/>
            <a:ext cx="5832648" cy="1296144"/>
          </a:xfrm>
          <a:prstGeom prst="rect">
            <a:avLst/>
          </a:prstGeom>
          <a:solidFill>
            <a:srgbClr val="2D4E75"/>
          </a:solidFill>
        </p:spPr>
        <p:txBody>
          <a:bodyPr tIns="108000"/>
          <a:lstStyle>
            <a:lvl1pPr marL="342900" indent="-342900" algn="l" rtl="0" fontAlgn="base">
              <a:lnSpc>
                <a:spcPct val="120000"/>
              </a:lnSpc>
              <a:spcBef>
                <a:spcPts val="1200"/>
              </a:spcBef>
              <a:spcAft>
                <a:spcPct val="0"/>
              </a:spcAft>
              <a:buClr>
                <a:srgbClr val="2D4E75"/>
              </a:buClr>
              <a:buSzPct val="110000"/>
              <a:buFont typeface="Wingdings" pitchFamily="2" charset="2"/>
              <a:buChar char="§"/>
              <a:defRPr sz="2600">
                <a:solidFill>
                  <a:schemeClr val="tx1"/>
                </a:solidFill>
                <a:latin typeface="+mn-lt"/>
                <a:ea typeface="+mn-ea"/>
                <a:cs typeface="+mn-cs"/>
              </a:defRPr>
            </a:lvl1pPr>
            <a:lvl2pPr marL="742950" indent="-285750" algn="l" rtl="0" fontAlgn="base">
              <a:lnSpc>
                <a:spcPct val="120000"/>
              </a:lnSpc>
              <a:spcBef>
                <a:spcPts val="1200"/>
              </a:spcBef>
              <a:spcAft>
                <a:spcPct val="0"/>
              </a:spcAft>
              <a:buClr>
                <a:srgbClr val="2D4E75"/>
              </a:buClr>
              <a:buSzPct val="110000"/>
              <a:buFont typeface="Arial Narrow" panose="020B0606020202030204" pitchFamily="34" charset="0"/>
              <a:buChar char="–"/>
              <a:defRPr sz="2400">
                <a:solidFill>
                  <a:schemeClr val="tx1"/>
                </a:solidFill>
                <a:latin typeface="+mn-lt"/>
              </a:defRPr>
            </a:lvl2pPr>
            <a:lvl3pPr marL="1143000" indent="-228600" algn="l" rtl="0" fontAlgn="base">
              <a:lnSpc>
                <a:spcPct val="120000"/>
              </a:lnSpc>
              <a:spcBef>
                <a:spcPts val="600"/>
              </a:spcBef>
              <a:spcAft>
                <a:spcPct val="0"/>
              </a:spcAft>
              <a:buClr>
                <a:srgbClr val="2D4E75"/>
              </a:buClr>
              <a:buSzPct val="110000"/>
              <a:buFont typeface="Wingdings" pitchFamily="2" charset="2"/>
              <a:buChar char="§"/>
              <a:defRPr sz="2200">
                <a:solidFill>
                  <a:schemeClr val="tx1"/>
                </a:solidFill>
                <a:latin typeface="+mn-lt"/>
              </a:defRPr>
            </a:lvl3pPr>
            <a:lvl4pPr marL="1600200" indent="-228600" algn="l" rtl="0" fontAlgn="base">
              <a:lnSpc>
                <a:spcPct val="120000"/>
              </a:lnSpc>
              <a:spcBef>
                <a:spcPts val="600"/>
              </a:spcBef>
              <a:spcAft>
                <a:spcPct val="0"/>
              </a:spcAft>
              <a:buClr>
                <a:srgbClr val="2D4E75"/>
              </a:buClr>
              <a:buSzPct val="110000"/>
              <a:buFont typeface="Wingdings" pitchFamily="2" charset="2"/>
              <a:buChar char="§"/>
              <a:defRPr sz="2000">
                <a:solidFill>
                  <a:schemeClr val="tx1"/>
                </a:solidFill>
                <a:latin typeface="+mn-lt"/>
              </a:defRPr>
            </a:lvl4pPr>
            <a:lvl5pPr marL="2057400" indent="-228600" algn="l" rtl="0" fontAlgn="base">
              <a:lnSpc>
                <a:spcPct val="120000"/>
              </a:lnSpc>
              <a:spcBef>
                <a:spcPct val="20000"/>
              </a:spcBef>
              <a:spcAft>
                <a:spcPct val="0"/>
              </a:spcAft>
              <a:buClr>
                <a:srgbClr val="2D4E75"/>
              </a:buClr>
              <a:buSzPct val="110000"/>
              <a:buFont typeface="Wingdings" pitchFamily="2" charset="2"/>
              <a:buChar char="§"/>
              <a:defRPr sz="1600">
                <a:solidFill>
                  <a:schemeClr val="tx1"/>
                </a:solidFill>
                <a:latin typeface="+mn-lt"/>
              </a:defRPr>
            </a:lvl5pPr>
            <a:lvl6pPr marL="25146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6pPr>
            <a:lvl7pPr marL="29718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7pPr>
            <a:lvl8pPr marL="34290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8pPr>
            <a:lvl9pPr marL="38862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9pPr>
          </a:lstStyle>
          <a:p>
            <a:pPr marL="0" indent="0">
              <a:lnSpc>
                <a:spcPct val="105000"/>
              </a:lnSpc>
              <a:spcBef>
                <a:spcPct val="20000"/>
              </a:spcBef>
              <a:buClr>
                <a:srgbClr val="FF9900"/>
              </a:buClr>
              <a:buFont typeface="Wingdings" charset="2"/>
              <a:buNone/>
            </a:pPr>
            <a:r>
              <a:rPr lang="de-AT" altLang="en-US" sz="2200" kern="0" dirty="0">
                <a:solidFill>
                  <a:schemeClr val="bg1"/>
                </a:solidFill>
                <a:latin typeface="+mj-lt"/>
              </a:rPr>
              <a:t>Eine Schnittstelle repräsentiert einen Berührungspunkt, eine Grenzfläche oder eine </a:t>
            </a:r>
            <a:r>
              <a:rPr lang="de-AT" altLang="en-US" sz="2300" b="1" kern="0" dirty="0">
                <a:solidFill>
                  <a:schemeClr val="bg1"/>
                </a:solidFill>
                <a:effectLst>
                  <a:outerShdw blurRad="38100" dist="38100" dir="2700000" algn="tl">
                    <a:srgbClr val="000000">
                      <a:alpha val="43137"/>
                    </a:srgbClr>
                  </a:outerShdw>
                </a:effectLst>
                <a:latin typeface="+mj-lt"/>
              </a:rPr>
              <a:t>Nahtstelle</a:t>
            </a:r>
            <a:r>
              <a:rPr lang="de-AT" altLang="en-US" sz="2200" kern="0" dirty="0">
                <a:solidFill>
                  <a:schemeClr val="bg1"/>
                </a:solidFill>
                <a:latin typeface="+mj-lt"/>
              </a:rPr>
              <a:t>, wo einzelne Arbeitspakete miteinander interagieren</a:t>
            </a:r>
          </a:p>
        </p:txBody>
      </p:sp>
      <p:sp>
        <p:nvSpPr>
          <p:cNvPr id="2" name="Titel 1"/>
          <p:cNvSpPr>
            <a:spLocks noGrp="1"/>
          </p:cNvSpPr>
          <p:nvPr>
            <p:ph type="title"/>
          </p:nvPr>
        </p:nvSpPr>
        <p:spPr/>
        <p:txBody>
          <a:bodyPr/>
          <a:lstStyle/>
          <a:p>
            <a:r>
              <a:rPr lang="de-AT" dirty="0"/>
              <a:t>Schnittstelle</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11</a:t>
            </a:fld>
            <a:endParaRPr lang="en-US" dirty="0"/>
          </a:p>
        </p:txBody>
      </p:sp>
    </p:spTree>
    <p:extLst>
      <p:ext uri="{BB962C8B-B14F-4D97-AF65-F5344CB8AC3E}">
        <p14:creationId xmlns:p14="http://schemas.microsoft.com/office/powerpoint/2010/main" val="168259109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bg/>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5"/>
          <p:cNvSpPr txBox="1">
            <a:spLocks noChangeArrowheads="1"/>
          </p:cNvSpPr>
          <p:nvPr/>
        </p:nvSpPr>
        <p:spPr bwMode="auto">
          <a:xfrm>
            <a:off x="4032672" y="5292998"/>
            <a:ext cx="4810746" cy="936774"/>
          </a:xfrm>
          <a:prstGeom prst="rect">
            <a:avLst/>
          </a:prstGeom>
          <a:solidFill>
            <a:srgbClr val="2D4E75"/>
          </a:solidFill>
          <a:ln w="12700">
            <a:solidFill>
              <a:srgbClr val="2D4E75"/>
            </a:solidFill>
          </a:ln>
        </p:spPr>
        <p:txBody>
          <a:bodyPr wrap="square" lIns="108000" tIns="108000">
            <a:noAutofit/>
          </a:bodyPr>
          <a:lstStyle>
            <a:lvl1pPr eaLnBrk="0" hangingPunct="0">
              <a:defRPr sz="1400">
                <a:solidFill>
                  <a:schemeClr val="tx1"/>
                </a:solidFill>
                <a:latin typeface="Arial" charset="0"/>
                <a:ea typeface="ＭＳ Ｐゴシック" charset="-128"/>
              </a:defRPr>
            </a:lvl1pPr>
            <a:lvl2pPr marL="742950" indent="-285750" eaLnBrk="0" hangingPunct="0">
              <a:defRPr sz="1400">
                <a:solidFill>
                  <a:schemeClr val="tx1"/>
                </a:solidFill>
                <a:latin typeface="Arial" charset="0"/>
                <a:ea typeface="ＭＳ Ｐゴシック" charset="-128"/>
              </a:defRPr>
            </a:lvl2pPr>
            <a:lvl3pPr marL="1143000" indent="-228600" eaLnBrk="0" hangingPunct="0">
              <a:defRPr sz="1400">
                <a:solidFill>
                  <a:schemeClr val="tx1"/>
                </a:solidFill>
                <a:latin typeface="Arial" charset="0"/>
                <a:ea typeface="ＭＳ Ｐゴシック" charset="-128"/>
              </a:defRPr>
            </a:lvl3pPr>
            <a:lvl4pPr marL="1600200" indent="-228600" eaLnBrk="0" hangingPunct="0">
              <a:defRPr sz="1400">
                <a:solidFill>
                  <a:schemeClr val="tx1"/>
                </a:solidFill>
                <a:latin typeface="Arial" charset="0"/>
                <a:ea typeface="ＭＳ Ｐゴシック" charset="-128"/>
              </a:defRPr>
            </a:lvl4pPr>
            <a:lvl5pPr marL="2057400" indent="-228600" eaLnBrk="0" hangingPunct="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pPr eaLnBrk="1" hangingPunct="1">
              <a:lnSpc>
                <a:spcPct val="110000"/>
              </a:lnSpc>
            </a:pPr>
            <a:r>
              <a:rPr lang="de-DE" altLang="en-US" sz="2200" dirty="0">
                <a:solidFill>
                  <a:schemeClr val="bg1"/>
                </a:solidFill>
                <a:latin typeface="+mj-lt"/>
              </a:rPr>
              <a:t>Planungs- und Controllingaktivitäten </a:t>
            </a:r>
            <a:br>
              <a:rPr lang="de-DE" altLang="en-US" sz="2200" dirty="0">
                <a:solidFill>
                  <a:schemeClr val="bg1"/>
                </a:solidFill>
                <a:latin typeface="+mj-lt"/>
              </a:rPr>
            </a:br>
            <a:r>
              <a:rPr lang="de-DE" altLang="en-US" sz="2200" dirty="0">
                <a:solidFill>
                  <a:schemeClr val="bg1"/>
                </a:solidFill>
                <a:latin typeface="+mj-lt"/>
              </a:rPr>
              <a:t>orientieren sich häufig an den Schnittstellen.</a:t>
            </a:r>
          </a:p>
        </p:txBody>
      </p:sp>
      <p:sp>
        <p:nvSpPr>
          <p:cNvPr id="7" name="Text Box 4"/>
          <p:cNvSpPr txBox="1">
            <a:spLocks noChangeArrowheads="1"/>
          </p:cNvSpPr>
          <p:nvPr/>
        </p:nvSpPr>
        <p:spPr bwMode="auto">
          <a:xfrm>
            <a:off x="4032672" y="3924846"/>
            <a:ext cx="4810746" cy="1368152"/>
          </a:xfrm>
          <a:prstGeom prst="rect">
            <a:avLst/>
          </a:prstGeom>
          <a:solidFill>
            <a:srgbClr val="D9E2EF">
              <a:alpha val="39608"/>
            </a:srgbClr>
          </a:solidFill>
          <a:ln w="12700">
            <a:solidFill>
              <a:srgbClr val="2D4E75"/>
            </a:solidFill>
          </a:ln>
        </p:spPr>
        <p:txBody>
          <a:bodyPr wrap="square" lIns="108000" tIns="108000">
            <a:noAutofit/>
          </a:bodyPr>
          <a:lstStyle>
            <a:lvl1pPr eaLnBrk="0" hangingPunct="0">
              <a:defRPr sz="1400">
                <a:solidFill>
                  <a:schemeClr val="tx1"/>
                </a:solidFill>
                <a:latin typeface="Arial" charset="0"/>
                <a:ea typeface="ＭＳ Ｐゴシック" charset="-128"/>
              </a:defRPr>
            </a:lvl1pPr>
            <a:lvl2pPr marL="742950" indent="-285750" eaLnBrk="0" hangingPunct="0">
              <a:defRPr sz="1400">
                <a:solidFill>
                  <a:schemeClr val="tx1"/>
                </a:solidFill>
                <a:latin typeface="Arial" charset="0"/>
                <a:ea typeface="ＭＳ Ｐゴシック" charset="-128"/>
              </a:defRPr>
            </a:lvl2pPr>
            <a:lvl3pPr marL="1143000" indent="-228600" eaLnBrk="0" hangingPunct="0">
              <a:defRPr sz="1400">
                <a:solidFill>
                  <a:schemeClr val="tx1"/>
                </a:solidFill>
                <a:latin typeface="Arial" charset="0"/>
                <a:ea typeface="ＭＳ Ｐゴシック" charset="-128"/>
              </a:defRPr>
            </a:lvl3pPr>
            <a:lvl4pPr marL="1600200" indent="-228600" eaLnBrk="0" hangingPunct="0">
              <a:defRPr sz="1400">
                <a:solidFill>
                  <a:schemeClr val="tx1"/>
                </a:solidFill>
                <a:latin typeface="Arial" charset="0"/>
                <a:ea typeface="ＭＳ Ｐゴシック" charset="-128"/>
              </a:defRPr>
            </a:lvl4pPr>
            <a:lvl5pPr marL="2057400" indent="-228600" eaLnBrk="0" hangingPunct="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pPr eaLnBrk="1" hangingPunct="1">
              <a:lnSpc>
                <a:spcPct val="110000"/>
              </a:lnSpc>
              <a:spcBef>
                <a:spcPct val="30000"/>
              </a:spcBef>
            </a:pPr>
            <a:r>
              <a:rPr lang="de-DE" altLang="en-US" sz="2200" dirty="0">
                <a:solidFill>
                  <a:srgbClr val="2D4E75"/>
                </a:solidFill>
                <a:latin typeface="+mj-lt"/>
              </a:rPr>
              <a:t>Sich auf die Schnittstellen zu konzentrieren, macht Sinn: Dort sind speziell </a:t>
            </a:r>
            <a:r>
              <a:rPr lang="de-DE" altLang="en-US" sz="2300" b="1" dirty="0">
                <a:solidFill>
                  <a:srgbClr val="2D4E75"/>
                </a:solidFill>
                <a:latin typeface="+mj-lt"/>
              </a:rPr>
              <a:t>Risiken</a:t>
            </a:r>
            <a:r>
              <a:rPr lang="de-DE" altLang="en-US" sz="2200" dirty="0">
                <a:solidFill>
                  <a:srgbClr val="2D4E75"/>
                </a:solidFill>
                <a:latin typeface="+mj-lt"/>
              </a:rPr>
              <a:t> angesiedelt, die den Projekterfolg gefährden.</a:t>
            </a:r>
          </a:p>
        </p:txBody>
      </p:sp>
      <p:sp>
        <p:nvSpPr>
          <p:cNvPr id="5" name="Inhaltsplatzhalter 2"/>
          <p:cNvSpPr>
            <a:spLocks noGrp="1"/>
          </p:cNvSpPr>
          <p:nvPr>
            <p:ph idx="1"/>
          </p:nvPr>
        </p:nvSpPr>
        <p:spPr>
          <a:xfrm>
            <a:off x="1116386" y="1548061"/>
            <a:ext cx="7740822" cy="2473994"/>
          </a:xfrm>
        </p:spPr>
        <p:txBody>
          <a:bodyPr/>
          <a:lstStyle/>
          <a:p>
            <a:pPr marL="0" indent="0" eaLnBrk="1" hangingPunct="1">
              <a:lnSpc>
                <a:spcPct val="110000"/>
              </a:lnSpc>
              <a:buClr>
                <a:srgbClr val="FF8307"/>
              </a:buClr>
              <a:buFont typeface="Wingdings" charset="2"/>
              <a:buNone/>
            </a:pPr>
            <a:r>
              <a:rPr lang="de-DE" altLang="en-US" sz="2200" dirty="0">
                <a:latin typeface="Arial Narrow" charset="0"/>
              </a:rPr>
              <a:t>Die Schnittstellen sind (ähnlich wie Nähte, die leichter </a:t>
            </a:r>
            <a:br>
              <a:rPr lang="de-DE" altLang="en-US" sz="2200" dirty="0">
                <a:latin typeface="Arial Narrow" charset="0"/>
              </a:rPr>
            </a:br>
            <a:r>
              <a:rPr lang="de-DE" altLang="en-US" sz="2200" dirty="0">
                <a:latin typeface="Arial Narrow" charset="0"/>
              </a:rPr>
              <a:t>platzen und reißen) auch höchst sensible Punkte, </a:t>
            </a:r>
          </a:p>
          <a:p>
            <a:pPr>
              <a:lnSpc>
                <a:spcPct val="110000"/>
              </a:lnSpc>
              <a:buFont typeface="Wingdings" charset="2"/>
              <a:buChar char="§"/>
            </a:pPr>
            <a:r>
              <a:rPr lang="de-DE" altLang="en-US" sz="2200" dirty="0">
                <a:latin typeface="Arial Narrow" charset="0"/>
              </a:rPr>
              <a:t>wo es besonders leicht zu Friktionen kommen kann;</a:t>
            </a:r>
          </a:p>
          <a:p>
            <a:pPr>
              <a:lnSpc>
                <a:spcPct val="110000"/>
              </a:lnSpc>
              <a:buFont typeface="Wingdings" charset="2"/>
              <a:buChar char="§"/>
            </a:pPr>
            <a:r>
              <a:rPr lang="de-DE" altLang="en-US" sz="2200" dirty="0">
                <a:latin typeface="Arial Narrow" charset="0"/>
              </a:rPr>
              <a:t>wo </a:t>
            </a:r>
            <a:r>
              <a:rPr lang="de-DE" altLang="en-US" sz="2200" b="1" dirty="0">
                <a:solidFill>
                  <a:srgbClr val="2D4E75"/>
                </a:solidFill>
                <a:latin typeface="Arial Narrow" charset="0"/>
              </a:rPr>
              <a:t>Verantwortlichkeiten</a:t>
            </a:r>
            <a:r>
              <a:rPr lang="de-DE" altLang="en-US" sz="2200" dirty="0">
                <a:solidFill>
                  <a:srgbClr val="2D4E75"/>
                </a:solidFill>
                <a:latin typeface="Arial Narrow" charset="0"/>
              </a:rPr>
              <a:t> </a:t>
            </a:r>
            <a:r>
              <a:rPr lang="de-DE" altLang="en-US" sz="2200" b="1" dirty="0">
                <a:solidFill>
                  <a:srgbClr val="2D4E75"/>
                </a:solidFill>
                <a:latin typeface="Arial Narrow" charset="0"/>
              </a:rPr>
              <a:t>wechseln</a:t>
            </a:r>
            <a:r>
              <a:rPr lang="de-DE" altLang="en-US" sz="2200" dirty="0">
                <a:latin typeface="Arial Narrow" charset="0"/>
              </a:rPr>
              <a:t>, </a:t>
            </a:r>
            <a:br>
              <a:rPr lang="de-DE" altLang="en-US" sz="2200" dirty="0">
                <a:latin typeface="Arial Narrow" charset="0"/>
              </a:rPr>
            </a:br>
            <a:r>
              <a:rPr lang="de-DE" altLang="en-US" sz="2200" dirty="0">
                <a:latin typeface="Arial Narrow" charset="0"/>
              </a:rPr>
              <a:t>was zu Unklarheiten führen kann;</a:t>
            </a:r>
          </a:p>
          <a:p>
            <a:pPr>
              <a:lnSpc>
                <a:spcPct val="110000"/>
              </a:lnSpc>
              <a:buFont typeface="Wingdings" charset="2"/>
              <a:buChar char="§"/>
            </a:pPr>
            <a:r>
              <a:rPr lang="de-DE" altLang="en-US" sz="2200" dirty="0">
                <a:latin typeface="Arial Narrow" charset="0"/>
              </a:rPr>
              <a:t>wo  Brüche im </a:t>
            </a:r>
            <a:br>
              <a:rPr lang="de-DE" altLang="en-US" sz="2200" dirty="0">
                <a:latin typeface="Arial Narrow" charset="0"/>
              </a:rPr>
            </a:br>
            <a:r>
              <a:rPr lang="de-DE" altLang="en-US" sz="2200" dirty="0">
                <a:latin typeface="Arial Narrow" charset="0"/>
              </a:rPr>
              <a:t>Projektablauf ihren </a:t>
            </a:r>
            <a:br>
              <a:rPr lang="de-DE" altLang="en-US" sz="2200" dirty="0">
                <a:latin typeface="Arial Narrow" charset="0"/>
              </a:rPr>
            </a:br>
            <a:r>
              <a:rPr lang="de-DE" altLang="en-US" sz="2200" dirty="0">
                <a:latin typeface="Arial Narrow" charset="0"/>
              </a:rPr>
              <a:t>Ausgang nehmen.</a:t>
            </a:r>
          </a:p>
        </p:txBody>
      </p:sp>
      <p:sp>
        <p:nvSpPr>
          <p:cNvPr id="2" name="Titel 1"/>
          <p:cNvSpPr>
            <a:spLocks noGrp="1"/>
          </p:cNvSpPr>
          <p:nvPr>
            <p:ph type="title"/>
          </p:nvPr>
        </p:nvSpPr>
        <p:spPr/>
        <p:txBody>
          <a:bodyPr/>
          <a:lstStyle/>
          <a:p>
            <a:r>
              <a:rPr lang="de-AT" dirty="0"/>
              <a:t>Sensibilität von Schnittstellen</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12</a:t>
            </a:fld>
            <a:endParaRPr lang="en-US" dirty="0"/>
          </a:p>
        </p:txBody>
      </p:sp>
    </p:spTree>
    <p:extLst>
      <p:ext uri="{BB962C8B-B14F-4D97-AF65-F5344CB8AC3E}">
        <p14:creationId xmlns:p14="http://schemas.microsoft.com/office/powerpoint/2010/main" val="396713146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5"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152352" y="2988221"/>
            <a:ext cx="7848872" cy="3384376"/>
          </a:xfrm>
          <a:prstGeom prst="rect">
            <a:avLst/>
          </a:prstGeom>
          <a:solidFill>
            <a:srgbClr val="D9E2EF">
              <a:alpha val="40000"/>
            </a:srgbClr>
          </a:solidFill>
          <a:ln w="12700">
            <a:solidFill>
              <a:srgbClr val="2D4E75"/>
            </a:solidFill>
          </a:ln>
        </p:spPr>
        <p:txBody>
          <a:bodyPr wrap="square" lIns="180000" tIns="108000">
            <a:noAutofit/>
          </a:bodyPr>
          <a:lstStyle>
            <a:lvl1pPr marL="177800" indent="-177800" eaLnBrk="0" hangingPunct="0">
              <a:defRPr sz="1400">
                <a:solidFill>
                  <a:schemeClr val="tx1"/>
                </a:solidFill>
                <a:latin typeface="Arial" charset="0"/>
                <a:ea typeface="ＭＳ Ｐゴシック" charset="-128"/>
              </a:defRPr>
            </a:lvl1pPr>
            <a:lvl2pPr marL="742950" indent="-285750" eaLnBrk="0" hangingPunct="0">
              <a:defRPr sz="1400">
                <a:solidFill>
                  <a:schemeClr val="tx1"/>
                </a:solidFill>
                <a:latin typeface="Arial" charset="0"/>
                <a:ea typeface="ＭＳ Ｐゴシック" charset="-128"/>
              </a:defRPr>
            </a:lvl2pPr>
            <a:lvl3pPr marL="1143000" indent="-228600" eaLnBrk="0" hangingPunct="0">
              <a:defRPr sz="1400">
                <a:solidFill>
                  <a:schemeClr val="tx1"/>
                </a:solidFill>
                <a:latin typeface="Arial" charset="0"/>
                <a:ea typeface="ＭＳ Ｐゴシック" charset="-128"/>
              </a:defRPr>
            </a:lvl3pPr>
            <a:lvl4pPr marL="1600200" indent="-228600" eaLnBrk="0" hangingPunct="0">
              <a:defRPr sz="1400">
                <a:solidFill>
                  <a:schemeClr val="tx1"/>
                </a:solidFill>
                <a:latin typeface="Arial" charset="0"/>
                <a:ea typeface="ＭＳ Ｐゴシック" charset="-128"/>
              </a:defRPr>
            </a:lvl4pPr>
            <a:lvl5pPr marL="2057400" indent="-228600" eaLnBrk="0" hangingPunct="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pPr eaLnBrk="1" hangingPunct="1">
              <a:lnSpc>
                <a:spcPct val="110000"/>
              </a:lnSpc>
              <a:spcBef>
                <a:spcPts val="1200"/>
              </a:spcBef>
            </a:pPr>
            <a:r>
              <a:rPr lang="de-AT" altLang="en-US" sz="2300" dirty="0">
                <a:latin typeface="Arial Narrow" charset="0"/>
              </a:rPr>
              <a:t>Die Schnittstellenanalyse</a:t>
            </a:r>
          </a:p>
          <a:p>
            <a:pPr marL="342900" indent="-342900" eaLnBrk="1" hangingPunct="1">
              <a:lnSpc>
                <a:spcPct val="110000"/>
              </a:lnSpc>
              <a:spcBef>
                <a:spcPts val="1200"/>
              </a:spcBef>
              <a:buClr>
                <a:srgbClr val="2D4E75"/>
              </a:buClr>
              <a:buSzPct val="110000"/>
              <a:buFont typeface="Wingdings" panose="05000000000000000000" pitchFamily="2" charset="2"/>
              <a:buChar char="§"/>
            </a:pPr>
            <a:r>
              <a:rPr lang="de-AT" altLang="en-US" sz="2300" dirty="0">
                <a:latin typeface="Arial Narrow" charset="0"/>
              </a:rPr>
              <a:t>identifiziert möglichst alle </a:t>
            </a:r>
            <a:r>
              <a:rPr lang="de-AT" altLang="en-US" sz="2300" b="1" dirty="0">
                <a:solidFill>
                  <a:srgbClr val="2D4E75"/>
                </a:solidFill>
                <a:latin typeface="Arial Narrow" charset="0"/>
              </a:rPr>
              <a:t>Andockpunkte</a:t>
            </a:r>
            <a:r>
              <a:rPr lang="de-AT" altLang="en-US" sz="2300" dirty="0">
                <a:solidFill>
                  <a:srgbClr val="2D4E75"/>
                </a:solidFill>
                <a:latin typeface="Arial Narrow" charset="0"/>
              </a:rPr>
              <a:t> </a:t>
            </a:r>
            <a:r>
              <a:rPr lang="de-AT" altLang="en-US" sz="2300" dirty="0">
                <a:latin typeface="Arial Narrow" charset="0"/>
              </a:rPr>
              <a:t>zwischen Arbeitspaketen</a:t>
            </a:r>
          </a:p>
          <a:p>
            <a:pPr marL="342900" indent="-342900" eaLnBrk="1" hangingPunct="1">
              <a:lnSpc>
                <a:spcPct val="110000"/>
              </a:lnSpc>
              <a:spcBef>
                <a:spcPts val="1200"/>
              </a:spcBef>
              <a:buClr>
                <a:srgbClr val="2D4E75"/>
              </a:buClr>
              <a:buSzPct val="110000"/>
              <a:buFont typeface="Wingdings" panose="05000000000000000000" pitchFamily="2" charset="2"/>
              <a:buChar char="§"/>
            </a:pPr>
            <a:r>
              <a:rPr lang="de-AT" altLang="en-US" sz="2300" dirty="0">
                <a:latin typeface="Arial Narrow" charset="0"/>
              </a:rPr>
              <a:t>charakterisiert inhaltlich oder/und technisch jene </a:t>
            </a:r>
            <a:r>
              <a:rPr lang="de-AT" altLang="en-US" sz="2300" b="1" dirty="0">
                <a:solidFill>
                  <a:srgbClr val="2D4E75"/>
                </a:solidFill>
                <a:latin typeface="Arial Narrow" charset="0"/>
              </a:rPr>
              <a:t>Transferbeziehungen</a:t>
            </a:r>
            <a:r>
              <a:rPr lang="de-AT" altLang="en-US" sz="2300" dirty="0">
                <a:latin typeface="Arial Narrow" charset="0"/>
              </a:rPr>
              <a:t> zwischen Arbeitspaketen, die an den Andockpunkten auftreten</a:t>
            </a:r>
          </a:p>
          <a:p>
            <a:pPr marL="342900" indent="-342900" eaLnBrk="1" hangingPunct="1">
              <a:lnSpc>
                <a:spcPct val="110000"/>
              </a:lnSpc>
              <a:spcBef>
                <a:spcPts val="1200"/>
              </a:spcBef>
              <a:buClr>
                <a:srgbClr val="2D4E75"/>
              </a:buClr>
              <a:buSzPct val="110000"/>
              <a:buFont typeface="Wingdings" panose="05000000000000000000" pitchFamily="2" charset="2"/>
              <a:buChar char="§"/>
            </a:pPr>
            <a:r>
              <a:rPr lang="de-AT" altLang="en-US" sz="2300" dirty="0">
                <a:latin typeface="Arial Narrow" charset="0"/>
              </a:rPr>
              <a:t>liefert die Grundlage für die </a:t>
            </a:r>
            <a:r>
              <a:rPr lang="de-AT" altLang="en-US" sz="2300" b="1" dirty="0">
                <a:solidFill>
                  <a:srgbClr val="2D4E75"/>
                </a:solidFill>
                <a:latin typeface="Arial Narrow" charset="0"/>
              </a:rPr>
              <a:t>planliche</a:t>
            </a:r>
            <a:r>
              <a:rPr lang="de-AT" altLang="en-US" sz="2300" b="1" dirty="0">
                <a:latin typeface="Arial Narrow" charset="0"/>
              </a:rPr>
              <a:t> </a:t>
            </a:r>
            <a:r>
              <a:rPr lang="de-AT" altLang="en-US" sz="2300" b="1" dirty="0">
                <a:solidFill>
                  <a:srgbClr val="2D4E75"/>
                </a:solidFill>
                <a:latin typeface="Arial Narrow" charset="0"/>
              </a:rPr>
              <a:t>Darstellung</a:t>
            </a:r>
            <a:r>
              <a:rPr lang="de-AT" altLang="en-US" sz="2300" b="1" dirty="0">
                <a:latin typeface="Arial Narrow" charset="0"/>
              </a:rPr>
              <a:t> </a:t>
            </a:r>
            <a:r>
              <a:rPr lang="de-AT" altLang="en-US" sz="2300" dirty="0">
                <a:latin typeface="Arial Narrow" charset="0"/>
              </a:rPr>
              <a:t>eines </a:t>
            </a:r>
            <a:br>
              <a:rPr lang="de-AT" altLang="en-US" sz="2300" dirty="0">
                <a:latin typeface="Arial Narrow" charset="0"/>
              </a:rPr>
            </a:br>
            <a:r>
              <a:rPr lang="de-AT" altLang="en-US" sz="2300" dirty="0">
                <a:latin typeface="Arial Narrow" charset="0"/>
              </a:rPr>
              <a:t>geordneten Projektablaufes</a:t>
            </a:r>
          </a:p>
        </p:txBody>
      </p:sp>
      <p:sp>
        <p:nvSpPr>
          <p:cNvPr id="3" name="Inhaltsplatzhalter 2"/>
          <p:cNvSpPr>
            <a:spLocks noGrp="1"/>
          </p:cNvSpPr>
          <p:nvPr>
            <p:ph idx="1"/>
          </p:nvPr>
        </p:nvSpPr>
        <p:spPr>
          <a:xfrm>
            <a:off x="1080344" y="1523430"/>
            <a:ext cx="7668814" cy="1536799"/>
          </a:xfrm>
        </p:spPr>
        <p:txBody>
          <a:bodyPr/>
          <a:lstStyle/>
          <a:p>
            <a:pPr marL="0" indent="0">
              <a:lnSpc>
                <a:spcPct val="110000"/>
              </a:lnSpc>
              <a:buNone/>
            </a:pPr>
            <a:r>
              <a:rPr lang="de-AT" altLang="en-US" sz="2300" dirty="0">
                <a:latin typeface="Arial Narrow" charset="0"/>
              </a:rPr>
              <a:t>Die Schnittstellenanalyse versucht die </a:t>
            </a:r>
            <a:r>
              <a:rPr lang="de-AT" altLang="en-US" sz="2300" dirty="0">
                <a:solidFill>
                  <a:srgbClr val="2D4E75"/>
                </a:solidFill>
                <a:latin typeface="Arial Narrow" charset="0"/>
              </a:rPr>
              <a:t>Zusammenhänge </a:t>
            </a:r>
            <a:r>
              <a:rPr lang="de-AT" altLang="en-US" sz="2300" dirty="0">
                <a:latin typeface="Arial Narrow" charset="0"/>
              </a:rPr>
              <a:t>und die Übergänge </a:t>
            </a:r>
            <a:r>
              <a:rPr lang="de-AT" altLang="en-US" sz="2300" dirty="0">
                <a:solidFill>
                  <a:srgbClr val="2D4E75"/>
                </a:solidFill>
                <a:latin typeface="Arial Narrow" charset="0"/>
              </a:rPr>
              <a:t>zwischen</a:t>
            </a:r>
            <a:r>
              <a:rPr lang="de-AT" altLang="en-US" sz="2300" dirty="0">
                <a:solidFill>
                  <a:srgbClr val="FF8307"/>
                </a:solidFill>
                <a:latin typeface="Arial Narrow" charset="0"/>
              </a:rPr>
              <a:t> </a:t>
            </a:r>
            <a:r>
              <a:rPr lang="de-AT" altLang="en-US" sz="2300" dirty="0">
                <a:latin typeface="Arial Narrow" charset="0"/>
              </a:rPr>
              <a:t>den </a:t>
            </a:r>
            <a:r>
              <a:rPr lang="de-AT" altLang="en-US" sz="2300" dirty="0">
                <a:solidFill>
                  <a:srgbClr val="2D4E75"/>
                </a:solidFill>
                <a:latin typeface="Arial Narrow" charset="0"/>
              </a:rPr>
              <a:t>Arbeitspaketen</a:t>
            </a:r>
            <a:r>
              <a:rPr lang="de-AT" altLang="en-US" sz="2300" dirty="0">
                <a:latin typeface="Arial Narrow" charset="0"/>
              </a:rPr>
              <a:t> bzw. den Vorgängen respektive Tätigkeiten </a:t>
            </a:r>
            <a:r>
              <a:rPr lang="de-AT" altLang="en-US" sz="2300" dirty="0">
                <a:solidFill>
                  <a:srgbClr val="2D4E75"/>
                </a:solidFill>
                <a:latin typeface="Arial Narrow" charset="0"/>
              </a:rPr>
              <a:t>systematisch</a:t>
            </a:r>
            <a:r>
              <a:rPr lang="de-AT" altLang="en-US" sz="2300" dirty="0">
                <a:latin typeface="Arial Narrow" charset="0"/>
              </a:rPr>
              <a:t> zu </a:t>
            </a:r>
            <a:r>
              <a:rPr lang="de-AT" altLang="en-US" sz="2300" dirty="0">
                <a:solidFill>
                  <a:srgbClr val="2D4E75"/>
                </a:solidFill>
                <a:latin typeface="Arial Narrow" charset="0"/>
              </a:rPr>
              <a:t>erfassen</a:t>
            </a:r>
            <a:r>
              <a:rPr lang="de-AT" altLang="en-US" sz="2300" dirty="0">
                <a:latin typeface="Arial Narrow" charset="0"/>
              </a:rPr>
              <a:t>.</a:t>
            </a:r>
            <a:r>
              <a:rPr lang="de-AT" altLang="en-US" sz="2300" dirty="0">
                <a:solidFill>
                  <a:srgbClr val="FF8307"/>
                </a:solidFill>
                <a:latin typeface="Arial Narrow" charset="0"/>
              </a:rPr>
              <a:t> </a:t>
            </a:r>
          </a:p>
          <a:p>
            <a:pPr marL="0" indent="0">
              <a:buNone/>
            </a:pPr>
            <a:endParaRPr lang="de-AT" sz="2300" dirty="0"/>
          </a:p>
        </p:txBody>
      </p:sp>
      <p:sp>
        <p:nvSpPr>
          <p:cNvPr id="2" name="Titel 1"/>
          <p:cNvSpPr>
            <a:spLocks noGrp="1"/>
          </p:cNvSpPr>
          <p:nvPr>
            <p:ph type="title"/>
          </p:nvPr>
        </p:nvSpPr>
        <p:spPr/>
        <p:txBody>
          <a:bodyPr/>
          <a:lstStyle/>
          <a:p>
            <a:r>
              <a:rPr lang="de-AT" dirty="0"/>
              <a:t>Schnittstellenanalyse</a:t>
            </a:r>
          </a:p>
        </p:txBody>
      </p:sp>
      <p:sp>
        <p:nvSpPr>
          <p:cNvPr id="4" name="Foliennummernplatzhalter 3"/>
          <p:cNvSpPr>
            <a:spLocks noGrp="1"/>
          </p:cNvSpPr>
          <p:nvPr>
            <p:ph type="sldNum" sz="quarter" idx="11"/>
          </p:nvPr>
        </p:nvSpPr>
        <p:spPr/>
        <p:txBody>
          <a:bodyPr/>
          <a:lstStyle/>
          <a:p>
            <a:fld id="{1B0257E5-75A0-4F46-BAAD-A8D9FF434F26}" type="slidenum">
              <a:rPr lang="de-AT" smtClean="0"/>
              <a:pPr/>
              <a:t>13</a:t>
            </a:fld>
            <a:endParaRPr lang="de-AT" dirty="0"/>
          </a:p>
        </p:txBody>
      </p:sp>
    </p:spTree>
    <p:extLst>
      <p:ext uri="{BB962C8B-B14F-4D97-AF65-F5344CB8AC3E}">
        <p14:creationId xmlns:p14="http://schemas.microsoft.com/office/powerpoint/2010/main" val="257951628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6328" y="1439151"/>
            <a:ext cx="8587432" cy="5509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a:xfrm>
            <a:off x="864321" y="396430"/>
            <a:ext cx="7416823" cy="863600"/>
          </a:xfrm>
        </p:spPr>
        <p:txBody>
          <a:bodyPr/>
          <a:lstStyle/>
          <a:p>
            <a:r>
              <a:rPr lang="de-AT" dirty="0"/>
              <a:t>Schema für Arbeitspaketbeschreibung</a:t>
            </a:r>
          </a:p>
        </p:txBody>
      </p:sp>
      <p:sp>
        <p:nvSpPr>
          <p:cNvPr id="4" name="Foliennummernplatzhalter 3"/>
          <p:cNvSpPr>
            <a:spLocks noGrp="1"/>
          </p:cNvSpPr>
          <p:nvPr>
            <p:ph type="sldNum" sz="quarter" idx="11"/>
          </p:nvPr>
        </p:nvSpPr>
        <p:spPr/>
        <p:txBody>
          <a:bodyPr/>
          <a:lstStyle/>
          <a:p>
            <a:fld id="{1B0257E5-75A0-4F46-BAAD-A8D9FF434F26}" type="slidenum">
              <a:rPr lang="de-AT" smtClean="0"/>
              <a:pPr/>
              <a:t>14</a:t>
            </a:fld>
            <a:endParaRPr lang="de-AT" dirty="0"/>
          </a:p>
        </p:txBody>
      </p:sp>
    </p:spTree>
    <p:extLst>
      <p:ext uri="{BB962C8B-B14F-4D97-AF65-F5344CB8AC3E}">
        <p14:creationId xmlns:p14="http://schemas.microsoft.com/office/powerpoint/2010/main" val="874234878"/>
      </p:ext>
    </p:extLst>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100"/>
          <p:cNvGraphicFramePr>
            <a:graphicFrameLocks noGrp="1"/>
          </p:cNvGraphicFramePr>
          <p:nvPr>
            <p:extLst>
              <p:ext uri="{D42A27DB-BD31-4B8C-83A1-F6EECF244321}">
                <p14:modId xmlns:p14="http://schemas.microsoft.com/office/powerpoint/2010/main" val="207362351"/>
              </p:ext>
            </p:extLst>
          </p:nvPr>
        </p:nvGraphicFramePr>
        <p:xfrm>
          <a:off x="2268451" y="1836093"/>
          <a:ext cx="5112568" cy="4368035"/>
        </p:xfrm>
        <a:graphic>
          <a:graphicData uri="http://schemas.openxmlformats.org/drawingml/2006/table">
            <a:tbl>
              <a:tblPr firstRow="1"/>
              <a:tblGrid>
                <a:gridCol w="2615821">
                  <a:extLst>
                    <a:ext uri="{9D8B030D-6E8A-4147-A177-3AD203B41FA5}">
                      <a16:colId xmlns:a16="http://schemas.microsoft.com/office/drawing/2014/main" val="20000"/>
                    </a:ext>
                  </a:extLst>
                </a:gridCol>
                <a:gridCol w="2496747">
                  <a:extLst>
                    <a:ext uri="{9D8B030D-6E8A-4147-A177-3AD203B41FA5}">
                      <a16:colId xmlns:a16="http://schemas.microsoft.com/office/drawing/2014/main" val="20001"/>
                    </a:ext>
                  </a:extLst>
                </a:gridCol>
              </a:tblGrid>
              <a:tr h="420599">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dirty="0">
                          <a:ln>
                            <a:noFill/>
                          </a:ln>
                          <a:solidFill>
                            <a:schemeClr val="bg1"/>
                          </a:solidFill>
                          <a:effectLst/>
                          <a:latin typeface="Arial Narrow" charset="0"/>
                          <a:ea typeface="ＭＳ Ｐゴシック" charset="-128"/>
                          <a:cs typeface="Times New Roman" charset="0"/>
                        </a:rPr>
                        <a:t>Arbeitspaketbeschreibung</a:t>
                      </a:r>
                      <a:endParaRPr kumimoji="0" lang="de-DE" sz="2200" b="1" i="0" u="none" strike="noStrike" cap="none" normalizeH="0" baseline="0" dirty="0">
                        <a:ln>
                          <a:noFill/>
                        </a:ln>
                        <a:solidFill>
                          <a:schemeClr val="bg1"/>
                        </a:solidFill>
                        <a:effectLst/>
                        <a:latin typeface="Arial Narrow" charset="0"/>
                        <a:ea typeface="ＭＳ Ｐゴシック" charset="-128"/>
                        <a:cs typeface="Times New Roman" charset="0"/>
                      </a:endParaRPr>
                    </a:p>
                  </a:txBody>
                  <a:tcPr marT="45712" marB="45712" horzOverflow="overflow">
                    <a:lnL w="12700" cap="flat" cmpd="sng" algn="ctr">
                      <a:solidFill>
                        <a:srgbClr val="2D4E75"/>
                      </a:solidFill>
                      <a:prstDash val="solid"/>
                      <a:round/>
                      <a:headEnd type="none" w="med" len="med"/>
                      <a:tailEnd type="none" w="med" len="med"/>
                    </a:lnL>
                    <a:lnR w="12700" cap="flat" cmpd="sng" algn="ctr">
                      <a:solidFill>
                        <a:srgbClr val="2D4E75"/>
                      </a:solidFill>
                      <a:prstDash val="solid"/>
                      <a:round/>
                      <a:headEnd type="none" w="med" len="med"/>
                      <a:tailEnd type="none" w="med" len="med"/>
                    </a:lnR>
                    <a:lnT w="12700" cap="flat" cmpd="sng" algn="ctr">
                      <a:solidFill>
                        <a:srgbClr val="2D4E75"/>
                      </a:solidFill>
                      <a:prstDash val="solid"/>
                      <a:round/>
                      <a:headEnd type="none" w="med" len="med"/>
                      <a:tailEnd type="none" w="med" len="med"/>
                    </a:lnT>
                    <a:lnB w="12700" cap="flat" cmpd="sng" algn="ctr">
                      <a:solidFill>
                        <a:srgbClr val="2D4E75"/>
                      </a:solidFill>
                      <a:prstDash val="solid"/>
                      <a:round/>
                      <a:headEnd type="none" w="med" len="med"/>
                      <a:tailEnd type="none" w="med" len="med"/>
                    </a:lnB>
                    <a:lnTlToBr>
                      <a:noFill/>
                    </a:lnTlToBr>
                    <a:lnBlToTr>
                      <a:noFill/>
                    </a:lnBlToTr>
                    <a:solidFill>
                      <a:srgbClr val="2D4E75"/>
                    </a:solidFill>
                  </a:tcPr>
                </a:tc>
                <a:tc hMerge="1">
                  <a:txBody>
                    <a:bodyPr/>
                    <a:lstStyle/>
                    <a:p>
                      <a:endParaRPr lang="de-AT"/>
                    </a:p>
                  </a:txBody>
                  <a:tcPr/>
                </a:tc>
                <a:extLst>
                  <a:ext uri="{0D108BD9-81ED-4DB2-BD59-A6C34878D82A}">
                    <a16:rowId xmlns:a16="http://schemas.microsoft.com/office/drawing/2014/main" val="10000"/>
                  </a:ext>
                </a:extLst>
              </a:tr>
              <a:tr h="201149">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1900" b="0" i="0" u="none" strike="noStrike" cap="none" normalizeH="0" baseline="0" dirty="0">
                          <a:ln>
                            <a:noFill/>
                          </a:ln>
                          <a:solidFill>
                            <a:schemeClr val="tx1"/>
                          </a:solidFill>
                          <a:effectLst/>
                          <a:latin typeface="Arial Narrow" charset="0"/>
                          <a:ea typeface="ＭＳ Ｐゴシック" charset="-128"/>
                          <a:cs typeface="Times New Roman" charset="0"/>
                        </a:rPr>
                        <a:t>Projekt</a:t>
                      </a:r>
                    </a:p>
                  </a:txBody>
                  <a:tcPr marT="36000" marB="36000" horzOverflow="overflow">
                    <a:lnL w="12700" cap="flat" cmpd="sng" algn="ctr">
                      <a:solidFill>
                        <a:srgbClr val="2D4E75"/>
                      </a:solidFill>
                      <a:prstDash val="solid"/>
                      <a:round/>
                      <a:headEnd type="none" w="med" len="med"/>
                      <a:tailEnd type="none" w="med" len="med"/>
                    </a:lnL>
                    <a:lnR w="12700" cap="flat" cmpd="sng" algn="ctr">
                      <a:solidFill>
                        <a:srgbClr val="2D4E75"/>
                      </a:solidFill>
                      <a:prstDash val="solid"/>
                      <a:round/>
                      <a:headEnd type="none" w="med" len="med"/>
                      <a:tailEnd type="none" w="med" len="med"/>
                    </a:lnR>
                    <a:lnT w="12700" cap="flat" cmpd="sng" algn="ctr">
                      <a:solidFill>
                        <a:srgbClr val="2D4E75"/>
                      </a:solidFill>
                      <a:prstDash val="solid"/>
                      <a:round/>
                      <a:headEnd type="none" w="med" len="med"/>
                      <a:tailEnd type="none" w="med" len="med"/>
                    </a:lnT>
                    <a:lnB w="12700" cap="flat" cmpd="sng" algn="ctr">
                      <a:solidFill>
                        <a:srgbClr val="2D4E75"/>
                      </a:solidFill>
                      <a:prstDash val="solid"/>
                      <a:round/>
                      <a:headEnd type="none" w="med" len="med"/>
                      <a:tailEnd type="none" w="med" len="med"/>
                    </a:lnB>
                    <a:lnTlToBr>
                      <a:noFill/>
                    </a:lnTlToBr>
                    <a:lnBlToTr>
                      <a:noFill/>
                    </a:lnBlToTr>
                    <a:solidFill>
                      <a:srgbClr val="D9E2E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1900" b="0" i="0" u="none" strike="noStrike" kern="1200" cap="none" normalizeH="0" baseline="0" dirty="0">
                          <a:ln>
                            <a:noFill/>
                          </a:ln>
                          <a:solidFill>
                            <a:schemeClr val="tx1"/>
                          </a:solidFill>
                          <a:effectLst/>
                          <a:latin typeface="Arial Narrow" charset="0"/>
                          <a:ea typeface="ＭＳ Ｐゴシック" charset="-128"/>
                          <a:cs typeface="Times New Roman" charset="0"/>
                        </a:rPr>
                        <a:t>Datum</a:t>
                      </a:r>
                      <a:endParaRPr kumimoji="0" lang="de-DE" sz="1900" b="0" i="0" u="none" strike="noStrike" cap="none" normalizeH="0" baseline="0" dirty="0">
                        <a:ln>
                          <a:noFill/>
                        </a:ln>
                        <a:solidFill>
                          <a:schemeClr val="tx1"/>
                        </a:solidFill>
                        <a:effectLst/>
                        <a:latin typeface="Arial Narrow" charset="0"/>
                        <a:ea typeface="ＭＳ Ｐゴシック" charset="-128"/>
                        <a:cs typeface="Times New Roman" charset="0"/>
                      </a:endParaRPr>
                    </a:p>
                  </a:txBody>
                  <a:tcPr marT="36000" marB="36000" horzOverflow="overflow">
                    <a:lnL w="12700" cap="flat" cmpd="sng" algn="ctr">
                      <a:solidFill>
                        <a:srgbClr val="2D4E75"/>
                      </a:solidFill>
                      <a:prstDash val="solid"/>
                      <a:round/>
                      <a:headEnd type="none" w="med" len="med"/>
                      <a:tailEnd type="none" w="med" len="med"/>
                    </a:lnL>
                    <a:lnR w="12700" cap="flat" cmpd="sng" algn="ctr">
                      <a:solidFill>
                        <a:srgbClr val="2D4E75"/>
                      </a:solidFill>
                      <a:prstDash val="solid"/>
                      <a:round/>
                      <a:headEnd type="none" w="med" len="med"/>
                      <a:tailEnd type="none" w="med" len="med"/>
                    </a:lnR>
                    <a:lnT w="12700" cap="flat" cmpd="sng" algn="ctr">
                      <a:solidFill>
                        <a:srgbClr val="2D4E75"/>
                      </a:solidFill>
                      <a:prstDash val="solid"/>
                      <a:round/>
                      <a:headEnd type="none" w="med" len="med"/>
                      <a:tailEnd type="none" w="med" len="med"/>
                    </a:lnT>
                    <a:lnB w="12700" cap="flat" cmpd="sng" algn="ctr">
                      <a:solidFill>
                        <a:srgbClr val="2D4E75"/>
                      </a:solidFill>
                      <a:prstDash val="solid"/>
                      <a:round/>
                      <a:headEnd type="none" w="med" len="med"/>
                      <a:tailEnd type="none" w="med" len="med"/>
                    </a:lnB>
                    <a:lnTlToBr>
                      <a:noFill/>
                    </a:lnTlToBr>
                    <a:lnBlToTr>
                      <a:noFill/>
                    </a:lnBlToTr>
                    <a:solidFill>
                      <a:srgbClr val="D9E2EF"/>
                    </a:solidFill>
                  </a:tcPr>
                </a:tc>
                <a:extLst>
                  <a:ext uri="{0D108BD9-81ED-4DB2-BD59-A6C34878D82A}">
                    <a16:rowId xmlns:a16="http://schemas.microsoft.com/office/drawing/2014/main" val="10001"/>
                  </a:ext>
                </a:extLst>
              </a:tr>
              <a:tr h="201149">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1900" b="0" i="0" u="none" strike="noStrike" kern="1200" cap="none" normalizeH="0" baseline="0" dirty="0">
                          <a:ln>
                            <a:noFill/>
                          </a:ln>
                          <a:solidFill>
                            <a:schemeClr val="tx1"/>
                          </a:solidFill>
                          <a:effectLst/>
                          <a:latin typeface="Arial Narrow" charset="0"/>
                          <a:ea typeface="ＭＳ Ｐゴシック" charset="-128"/>
                          <a:cs typeface="Times New Roman" charset="0"/>
                        </a:rPr>
                        <a:t>Arbeitspaket </a:t>
                      </a:r>
                      <a:r>
                        <a:rPr kumimoji="0" lang="de-DE" sz="1900" b="1" i="0" u="none" strike="noStrike" kern="1200" cap="none" normalizeH="0" baseline="0" dirty="0">
                          <a:ln>
                            <a:noFill/>
                          </a:ln>
                          <a:solidFill>
                            <a:srgbClr val="C00000"/>
                          </a:solidFill>
                          <a:effectLst/>
                          <a:latin typeface="Arial Black" panose="020B0A04020102020204" pitchFamily="34" charset="0"/>
                          <a:ea typeface="ＭＳ Ｐゴシック" charset="-128"/>
                          <a:cs typeface="Times New Roman" charset="0"/>
                        </a:rPr>
                        <a:t>2</a:t>
                      </a:r>
                      <a:endParaRPr kumimoji="0" lang="de-DE" sz="1900" b="1" i="0" u="none" strike="noStrike" cap="none" normalizeH="0" baseline="0" dirty="0">
                        <a:ln>
                          <a:noFill/>
                        </a:ln>
                        <a:solidFill>
                          <a:srgbClr val="C00000"/>
                        </a:solidFill>
                        <a:effectLst/>
                        <a:latin typeface="Arial Black" panose="020B0A04020102020204" pitchFamily="34" charset="0"/>
                        <a:ea typeface="ＭＳ Ｐゴシック" charset="-128"/>
                        <a:cs typeface="Times New Roman" charset="0"/>
                      </a:endParaRPr>
                    </a:p>
                  </a:txBody>
                  <a:tcPr marT="36000" marB="36000" horzOverflow="overflow">
                    <a:lnL w="12700" cap="flat" cmpd="sng" algn="ctr">
                      <a:solidFill>
                        <a:srgbClr val="2D4E75"/>
                      </a:solidFill>
                      <a:prstDash val="solid"/>
                      <a:round/>
                      <a:headEnd type="none" w="med" len="med"/>
                      <a:tailEnd type="none" w="med" len="med"/>
                    </a:lnL>
                    <a:lnR w="12700" cap="flat" cmpd="sng" algn="ctr">
                      <a:solidFill>
                        <a:srgbClr val="2D4E75"/>
                      </a:solidFill>
                      <a:prstDash val="solid"/>
                      <a:round/>
                      <a:headEnd type="none" w="med" len="med"/>
                      <a:tailEnd type="none" w="med" len="med"/>
                    </a:lnR>
                    <a:lnT w="12700" cap="flat" cmpd="sng" algn="ctr">
                      <a:solidFill>
                        <a:srgbClr val="2D4E75"/>
                      </a:solidFill>
                      <a:prstDash val="solid"/>
                      <a:round/>
                      <a:headEnd type="none" w="med" len="med"/>
                      <a:tailEnd type="none" w="med" len="med"/>
                    </a:lnT>
                    <a:lnB w="12700" cap="flat" cmpd="sng" algn="ctr">
                      <a:solidFill>
                        <a:srgbClr val="2D4E75"/>
                      </a:solidFill>
                      <a:prstDash val="solid"/>
                      <a:round/>
                      <a:headEnd type="none" w="med" len="med"/>
                      <a:tailEnd type="none" w="med" len="med"/>
                    </a:lnB>
                    <a:lnTlToBr>
                      <a:noFill/>
                    </a:lnTlToBr>
                    <a:lnBlToTr>
                      <a:noFill/>
                    </a:lnBlToTr>
                    <a:solidFill>
                      <a:srgbClr val="D9E2E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1900" b="0" i="0" u="none" strike="noStrike" kern="1200" cap="none" normalizeH="0" baseline="0" dirty="0">
                          <a:ln>
                            <a:noFill/>
                          </a:ln>
                          <a:solidFill>
                            <a:schemeClr val="tx1"/>
                          </a:solidFill>
                          <a:effectLst/>
                          <a:latin typeface="Arial Narrow" charset="0"/>
                          <a:ea typeface="ＭＳ Ｐゴシック" charset="-128"/>
                          <a:cs typeface="Times New Roman" charset="0"/>
                        </a:rPr>
                        <a:t>Verantwortlicher</a:t>
                      </a:r>
                      <a:endParaRPr kumimoji="0" lang="de-DE" sz="1900" b="0" i="0" u="none" strike="noStrike" cap="none" normalizeH="0" baseline="0" dirty="0">
                        <a:ln>
                          <a:noFill/>
                        </a:ln>
                        <a:solidFill>
                          <a:schemeClr val="tx1"/>
                        </a:solidFill>
                        <a:effectLst/>
                        <a:latin typeface="Arial Narrow" charset="0"/>
                        <a:ea typeface="ＭＳ Ｐゴシック" charset="-128"/>
                        <a:cs typeface="Times New Roman" charset="0"/>
                      </a:endParaRPr>
                    </a:p>
                  </a:txBody>
                  <a:tcPr marT="36000" marB="36000" horzOverflow="overflow">
                    <a:lnL w="12700" cap="flat" cmpd="sng" algn="ctr">
                      <a:solidFill>
                        <a:srgbClr val="2D4E75"/>
                      </a:solidFill>
                      <a:prstDash val="solid"/>
                      <a:round/>
                      <a:headEnd type="none" w="med" len="med"/>
                      <a:tailEnd type="none" w="med" len="med"/>
                    </a:lnL>
                    <a:lnR w="12700" cap="flat" cmpd="sng" algn="ctr">
                      <a:solidFill>
                        <a:srgbClr val="2D4E75"/>
                      </a:solidFill>
                      <a:prstDash val="solid"/>
                      <a:round/>
                      <a:headEnd type="none" w="med" len="med"/>
                      <a:tailEnd type="none" w="med" len="med"/>
                    </a:lnR>
                    <a:lnT w="12700" cap="flat" cmpd="sng" algn="ctr">
                      <a:solidFill>
                        <a:srgbClr val="2D4E75"/>
                      </a:solidFill>
                      <a:prstDash val="solid"/>
                      <a:round/>
                      <a:headEnd type="none" w="med" len="med"/>
                      <a:tailEnd type="none" w="med" len="med"/>
                    </a:lnT>
                    <a:lnB w="12700" cap="flat" cmpd="sng" algn="ctr">
                      <a:solidFill>
                        <a:srgbClr val="2D4E75"/>
                      </a:solidFill>
                      <a:prstDash val="solid"/>
                      <a:round/>
                      <a:headEnd type="none" w="med" len="med"/>
                      <a:tailEnd type="none" w="med" len="med"/>
                    </a:lnB>
                    <a:lnTlToBr>
                      <a:noFill/>
                    </a:lnTlToBr>
                    <a:lnBlToTr>
                      <a:noFill/>
                    </a:lnBlToTr>
                    <a:solidFill>
                      <a:srgbClr val="D9E2EF"/>
                    </a:solidFill>
                  </a:tcPr>
                </a:tc>
                <a:extLst>
                  <a:ext uri="{0D108BD9-81ED-4DB2-BD59-A6C34878D82A}">
                    <a16:rowId xmlns:a16="http://schemas.microsoft.com/office/drawing/2014/main" val="10002"/>
                  </a:ext>
                </a:extLst>
              </a:tr>
              <a:tr h="235411">
                <a:tc gridSpan="2">
                  <a:txBody>
                    <a:bodyPr/>
                    <a:lstStyle/>
                    <a:p>
                      <a:pPr marL="176213" marR="0" lvl="0" indent="-176213" algn="l" defTabSz="914400" rtl="0" eaLnBrk="1" fontAlgn="base" latinLnBrk="0" hangingPunct="1">
                        <a:lnSpc>
                          <a:spcPct val="100000"/>
                        </a:lnSpc>
                        <a:spcBef>
                          <a:spcPct val="0"/>
                        </a:spcBef>
                        <a:spcAft>
                          <a:spcPct val="0"/>
                        </a:spcAft>
                        <a:buClrTx/>
                        <a:buSzTx/>
                        <a:buFontTx/>
                        <a:buNone/>
                        <a:tabLst/>
                      </a:pPr>
                      <a:r>
                        <a:rPr kumimoji="0" lang="de-DE" sz="1900" b="1" i="0" u="none" strike="noStrike" kern="1200" cap="none" normalizeH="0" baseline="0" dirty="0">
                          <a:ln>
                            <a:noFill/>
                          </a:ln>
                          <a:solidFill>
                            <a:srgbClr val="2D4E75"/>
                          </a:solidFill>
                          <a:effectLst/>
                          <a:latin typeface="Arial Narrow" charset="0"/>
                          <a:ea typeface="ＭＳ Ｐゴシック" charset="-128"/>
                          <a:cs typeface="Times New Roman" charset="0"/>
                        </a:rPr>
                        <a:t>Ziele des Arbeitspaketes</a:t>
                      </a:r>
                    </a:p>
                  </a:txBody>
                  <a:tcPr marT="72000" marB="72000" horzOverflow="overflow">
                    <a:lnL w="12700" cap="flat" cmpd="sng" algn="ctr">
                      <a:solidFill>
                        <a:srgbClr val="2D4E75"/>
                      </a:solidFill>
                      <a:prstDash val="solid"/>
                      <a:round/>
                      <a:headEnd type="none" w="med" len="med"/>
                      <a:tailEnd type="none" w="med" len="med"/>
                    </a:lnL>
                    <a:lnR w="12700" cap="flat" cmpd="sng" algn="ctr">
                      <a:solidFill>
                        <a:srgbClr val="2D4E75"/>
                      </a:solidFill>
                      <a:prstDash val="solid"/>
                      <a:round/>
                      <a:headEnd type="none" w="med" len="med"/>
                      <a:tailEnd type="none" w="med" len="med"/>
                    </a:lnR>
                    <a:lnT w="12700" cap="flat" cmpd="sng" algn="ctr">
                      <a:solidFill>
                        <a:srgbClr val="2D4E75"/>
                      </a:solidFill>
                      <a:prstDash val="solid"/>
                      <a:round/>
                      <a:headEnd type="none" w="med" len="med"/>
                      <a:tailEnd type="none" w="med" len="med"/>
                    </a:lnT>
                    <a:lnB w="12700" cap="flat" cmpd="sng" algn="ctr">
                      <a:solidFill>
                        <a:srgbClr val="2D4E75"/>
                      </a:solidFill>
                      <a:prstDash val="solid"/>
                      <a:round/>
                      <a:headEnd type="none" w="med" len="med"/>
                      <a:tailEnd type="none" w="med" len="med"/>
                    </a:lnB>
                    <a:lnTlToBr>
                      <a:noFill/>
                    </a:lnTlToBr>
                    <a:lnBlToTr>
                      <a:noFill/>
                    </a:lnBlToTr>
                    <a:solidFill>
                      <a:schemeClr val="bg1"/>
                    </a:solidFill>
                  </a:tcPr>
                </a:tc>
                <a:tc hMerge="1">
                  <a:txBody>
                    <a:bodyPr/>
                    <a:lstStyle/>
                    <a:p>
                      <a:endParaRPr lang="de-AT"/>
                    </a:p>
                  </a:txBody>
                  <a:tcPr/>
                </a:tc>
                <a:extLst>
                  <a:ext uri="{0D108BD9-81ED-4DB2-BD59-A6C34878D82A}">
                    <a16:rowId xmlns:a16="http://schemas.microsoft.com/office/drawing/2014/main" val="10003"/>
                  </a:ext>
                </a:extLst>
              </a:tr>
              <a:tr h="0">
                <a:tc gridSpan="2">
                  <a:txBody>
                    <a:bodyPr/>
                    <a:lstStyle/>
                    <a:p>
                      <a:pPr marL="176213" marR="0" lvl="0" indent="-176213" algn="just" defTabSz="914400" rtl="0" eaLnBrk="1" fontAlgn="base" latinLnBrk="0" hangingPunct="1">
                        <a:lnSpc>
                          <a:spcPts val="2100"/>
                        </a:lnSpc>
                        <a:spcBef>
                          <a:spcPct val="0"/>
                        </a:spcBef>
                        <a:spcAft>
                          <a:spcPct val="0"/>
                        </a:spcAft>
                        <a:buClrTx/>
                        <a:buSzTx/>
                        <a:buFontTx/>
                        <a:buNone/>
                        <a:tabLst/>
                      </a:pPr>
                      <a:r>
                        <a:rPr kumimoji="0" lang="de-DE" sz="1900" b="1" i="0" u="none" strike="noStrike" kern="1200" cap="none" normalizeH="0" baseline="0" dirty="0">
                          <a:ln>
                            <a:noFill/>
                          </a:ln>
                          <a:solidFill>
                            <a:srgbClr val="2D4E75"/>
                          </a:solidFill>
                          <a:effectLst/>
                          <a:latin typeface="Arial Narrow" charset="0"/>
                          <a:ea typeface="ＭＳ Ｐゴシック" charset="-128"/>
                          <a:cs typeface="Times New Roman" charset="0"/>
                        </a:rPr>
                        <a:t>Lösungswege/Tätigkeiten</a:t>
                      </a:r>
                    </a:p>
                  </a:txBody>
                  <a:tcPr marT="72000" marB="72000" horzOverflow="overflow">
                    <a:lnL w="12700" cap="flat" cmpd="sng" algn="ctr">
                      <a:solidFill>
                        <a:srgbClr val="2D4E75"/>
                      </a:solidFill>
                      <a:prstDash val="solid"/>
                      <a:round/>
                      <a:headEnd type="none" w="med" len="med"/>
                      <a:tailEnd type="none" w="med" len="med"/>
                    </a:lnL>
                    <a:lnR w="12700" cap="flat" cmpd="sng" algn="ctr">
                      <a:solidFill>
                        <a:srgbClr val="2D4E75"/>
                      </a:solidFill>
                      <a:prstDash val="solid"/>
                      <a:round/>
                      <a:headEnd type="none" w="med" len="med"/>
                      <a:tailEnd type="none" w="med" len="med"/>
                    </a:lnR>
                    <a:lnT w="12700" cap="flat" cmpd="sng" algn="ctr">
                      <a:solidFill>
                        <a:srgbClr val="2D4E75"/>
                      </a:solidFill>
                      <a:prstDash val="solid"/>
                      <a:round/>
                      <a:headEnd type="none" w="med" len="med"/>
                      <a:tailEnd type="none" w="med" len="med"/>
                    </a:lnT>
                    <a:lnB w="12700" cap="flat" cmpd="sng" algn="ctr">
                      <a:solidFill>
                        <a:srgbClr val="2D4E75"/>
                      </a:solidFill>
                      <a:prstDash val="solid"/>
                      <a:round/>
                      <a:headEnd type="none" w="med" len="med"/>
                      <a:tailEnd type="none" w="med" len="med"/>
                    </a:lnB>
                    <a:lnTlToBr>
                      <a:noFill/>
                    </a:lnTlToBr>
                    <a:lnBlToTr>
                      <a:noFill/>
                    </a:lnBlToTr>
                    <a:solidFill>
                      <a:schemeClr val="bg1"/>
                    </a:solidFill>
                  </a:tcPr>
                </a:tc>
                <a:tc hMerge="1">
                  <a:txBody>
                    <a:bodyPr/>
                    <a:lstStyle/>
                    <a:p>
                      <a:endParaRPr lang="de-AT"/>
                    </a:p>
                  </a:txBody>
                  <a:tcPr/>
                </a:tc>
                <a:extLst>
                  <a:ext uri="{0D108BD9-81ED-4DB2-BD59-A6C34878D82A}">
                    <a16:rowId xmlns:a16="http://schemas.microsoft.com/office/drawing/2014/main" val="10004"/>
                  </a:ext>
                </a:extLst>
              </a:tr>
              <a:tr h="342913">
                <a:tc gridSpan="2">
                  <a:txBody>
                    <a:bodyPr/>
                    <a:lstStyle/>
                    <a:p>
                      <a:pPr marL="176213" marR="0" lvl="0" indent="-176213" algn="l" defTabSz="914400" rtl="0" eaLnBrk="1" fontAlgn="base" latinLnBrk="0" hangingPunct="1">
                        <a:lnSpc>
                          <a:spcPct val="100000"/>
                        </a:lnSpc>
                        <a:spcBef>
                          <a:spcPct val="0"/>
                        </a:spcBef>
                        <a:spcAft>
                          <a:spcPct val="0"/>
                        </a:spcAft>
                        <a:buClrTx/>
                        <a:buSzTx/>
                        <a:buFontTx/>
                        <a:buNone/>
                        <a:tabLst/>
                      </a:pPr>
                      <a:r>
                        <a:rPr kumimoji="0" lang="de-DE" sz="1900" b="1" i="0" u="none" strike="noStrike" cap="none" normalizeH="0" baseline="0" dirty="0">
                          <a:ln>
                            <a:noFill/>
                          </a:ln>
                          <a:solidFill>
                            <a:srgbClr val="2D4E75"/>
                          </a:solidFill>
                          <a:effectLst/>
                          <a:latin typeface="Arial Narrow" charset="0"/>
                          <a:ea typeface="ＭＳ Ｐゴシック" charset="-128"/>
                          <a:cs typeface="Times New Roman" charset="0"/>
                        </a:rPr>
                        <a:t>Zu erwartende Ergebnisse</a:t>
                      </a:r>
                      <a:endParaRPr kumimoji="0" lang="de-DE" sz="1900" b="0" i="0" u="none" strike="noStrike" cap="none" normalizeH="0" baseline="0" dirty="0">
                        <a:ln>
                          <a:noFill/>
                        </a:ln>
                        <a:solidFill>
                          <a:schemeClr val="tx1"/>
                        </a:solidFill>
                        <a:effectLst/>
                        <a:latin typeface="Arial Narrow" charset="0"/>
                        <a:ea typeface="ＭＳ Ｐゴシック" charset="-128"/>
                        <a:cs typeface="Times New Roman" charset="0"/>
                      </a:endParaRPr>
                    </a:p>
                  </a:txBody>
                  <a:tcPr marT="45712" marB="45712" horzOverflow="overflow">
                    <a:lnL w="12700" cap="flat" cmpd="sng" algn="ctr">
                      <a:solidFill>
                        <a:srgbClr val="2D4E75"/>
                      </a:solidFill>
                      <a:prstDash val="solid"/>
                      <a:round/>
                      <a:headEnd type="none" w="med" len="med"/>
                      <a:tailEnd type="none" w="med" len="med"/>
                    </a:lnL>
                    <a:lnR w="12700" cap="flat" cmpd="sng" algn="ctr">
                      <a:solidFill>
                        <a:srgbClr val="2D4E75"/>
                      </a:solidFill>
                      <a:prstDash val="solid"/>
                      <a:round/>
                      <a:headEnd type="none" w="med" len="med"/>
                      <a:tailEnd type="none" w="med" len="med"/>
                    </a:lnR>
                    <a:lnT w="12700" cap="flat" cmpd="sng" algn="ctr">
                      <a:solidFill>
                        <a:srgbClr val="2D4E75"/>
                      </a:solidFill>
                      <a:prstDash val="solid"/>
                      <a:round/>
                      <a:headEnd type="none" w="med" len="med"/>
                      <a:tailEnd type="none" w="med" len="med"/>
                    </a:lnT>
                    <a:lnB w="12700" cap="flat" cmpd="sng" algn="ctr">
                      <a:solidFill>
                        <a:srgbClr val="2D4E75"/>
                      </a:solidFill>
                      <a:prstDash val="solid"/>
                      <a:round/>
                      <a:headEnd type="none" w="med" len="med"/>
                      <a:tailEnd type="none" w="med" len="med"/>
                    </a:lnB>
                    <a:lnTlToBr>
                      <a:noFill/>
                    </a:lnTlToBr>
                    <a:lnBlToTr>
                      <a:noFill/>
                    </a:lnBlToTr>
                    <a:solidFill>
                      <a:schemeClr val="bg1"/>
                    </a:solidFill>
                  </a:tcPr>
                </a:tc>
                <a:tc hMerge="1">
                  <a:txBody>
                    <a:bodyPr/>
                    <a:lstStyle/>
                    <a:p>
                      <a:endParaRPr lang="de-AT"/>
                    </a:p>
                  </a:txBody>
                  <a:tcPr/>
                </a:tc>
                <a:extLst>
                  <a:ext uri="{0D108BD9-81ED-4DB2-BD59-A6C34878D82A}">
                    <a16:rowId xmlns:a16="http://schemas.microsoft.com/office/drawing/2014/main" val="10005"/>
                  </a:ext>
                </a:extLst>
              </a:tr>
              <a:tr h="342913">
                <a:tc gridSpan="2">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de-DE" sz="1900" b="1" i="0" u="none" strike="noStrike" cap="none" normalizeH="0" baseline="0" dirty="0">
                          <a:ln>
                            <a:noFill/>
                          </a:ln>
                          <a:solidFill>
                            <a:srgbClr val="2D4E75"/>
                          </a:solidFill>
                          <a:effectLst/>
                          <a:latin typeface="+mj-lt"/>
                          <a:ea typeface="ＭＳ Ｐゴシック" charset="-128"/>
                          <a:cs typeface="Times New Roman" charset="0"/>
                        </a:rPr>
                        <a:t>Voraussetzungen </a:t>
                      </a:r>
                      <a:br>
                        <a:rPr kumimoji="0" lang="de-DE" sz="1900" b="1" i="0" u="none" strike="noStrike" cap="none" normalizeH="0" baseline="0" dirty="0">
                          <a:ln>
                            <a:noFill/>
                          </a:ln>
                          <a:solidFill>
                            <a:srgbClr val="2D4E75"/>
                          </a:solidFill>
                          <a:effectLst/>
                          <a:latin typeface="+mj-lt"/>
                          <a:ea typeface="ＭＳ Ｐゴシック" charset="-128"/>
                          <a:cs typeface="Times New Roman" charset="0"/>
                        </a:rPr>
                      </a:br>
                      <a:r>
                        <a:rPr kumimoji="0" lang="de-DE" sz="1900" b="1" i="0" u="none" strike="noStrike" cap="none" normalizeH="0" baseline="0" dirty="0">
                          <a:ln>
                            <a:noFill/>
                          </a:ln>
                          <a:solidFill>
                            <a:srgbClr val="2D4E75"/>
                          </a:solidFill>
                          <a:effectLst/>
                          <a:latin typeface="+mj-lt"/>
                          <a:ea typeface="ＭＳ Ｐゴシック" charset="-128"/>
                          <a:cs typeface="Times New Roman" charset="0"/>
                        </a:rPr>
                        <a:t>(Schnittstellen)</a:t>
                      </a:r>
                    </a:p>
                    <a:p>
                      <a:pPr marL="0" marR="0" lvl="0" indent="0" algn="ctr" defTabSz="914400" rtl="0" eaLnBrk="1" fontAlgn="base" latinLnBrk="0" hangingPunct="1">
                        <a:lnSpc>
                          <a:spcPct val="100000"/>
                        </a:lnSpc>
                        <a:spcBef>
                          <a:spcPct val="50000"/>
                        </a:spcBef>
                        <a:spcAft>
                          <a:spcPct val="0"/>
                        </a:spcAft>
                        <a:buClrTx/>
                        <a:buSzTx/>
                        <a:buFontTx/>
                        <a:buNone/>
                        <a:tabLst/>
                      </a:pPr>
                      <a:r>
                        <a:rPr kumimoji="0" lang="de-DE" sz="1900" b="0" i="0" u="none" strike="noStrike" cap="none" normalizeH="0" baseline="0" dirty="0">
                          <a:ln>
                            <a:noFill/>
                          </a:ln>
                          <a:solidFill>
                            <a:schemeClr val="tx1"/>
                          </a:solidFill>
                          <a:effectLst/>
                          <a:latin typeface="+mj-lt"/>
                          <a:ea typeface="ＭＳ Ｐゴシック" charset="-128"/>
                          <a:cs typeface="Times New Roman" charset="0"/>
                        </a:rPr>
                        <a:t>benötigter</a:t>
                      </a:r>
                      <a:r>
                        <a:rPr kumimoji="0" lang="de-DE" sz="1900" b="1" i="0" u="none" strike="noStrike" cap="none" normalizeH="0" baseline="0" dirty="0">
                          <a:ln>
                            <a:noFill/>
                          </a:ln>
                          <a:solidFill>
                            <a:srgbClr val="2D4E75"/>
                          </a:solidFill>
                          <a:effectLst/>
                          <a:latin typeface="+mj-lt"/>
                          <a:ea typeface="ＭＳ Ｐゴシック" charset="-128"/>
                          <a:cs typeface="Times New Roman" charset="0"/>
                        </a:rPr>
                        <a:t> Input</a:t>
                      </a:r>
                    </a:p>
                    <a:p>
                      <a:pPr marL="0" marR="0" lvl="0" indent="0" algn="ctr" defTabSz="914400" rtl="0" eaLnBrk="1" fontAlgn="base" latinLnBrk="0" hangingPunct="1">
                        <a:lnSpc>
                          <a:spcPct val="100000"/>
                        </a:lnSpc>
                        <a:spcBef>
                          <a:spcPct val="50000"/>
                        </a:spcBef>
                        <a:spcAft>
                          <a:spcPct val="0"/>
                        </a:spcAft>
                        <a:buClrTx/>
                        <a:buSzTx/>
                        <a:buFontTx/>
                        <a:buNone/>
                        <a:tabLst/>
                      </a:pPr>
                      <a:r>
                        <a:rPr kumimoji="0" lang="de-DE" sz="1900" b="0" i="0" u="none" strike="noStrike" cap="none" normalizeH="0" baseline="0" dirty="0">
                          <a:ln>
                            <a:noFill/>
                          </a:ln>
                          <a:solidFill>
                            <a:schemeClr val="tx1"/>
                          </a:solidFill>
                          <a:effectLst/>
                          <a:latin typeface="+mj-lt"/>
                          <a:ea typeface="ＭＳ Ｐゴシック" charset="-128"/>
                          <a:cs typeface="Times New Roman" charset="0"/>
                        </a:rPr>
                        <a:t>zu liefernder </a:t>
                      </a:r>
                      <a:r>
                        <a:rPr kumimoji="0" lang="de-DE" sz="1900" b="1" i="0" u="none" strike="noStrike" cap="none" normalizeH="0" baseline="0" dirty="0">
                          <a:ln>
                            <a:noFill/>
                          </a:ln>
                          <a:solidFill>
                            <a:srgbClr val="2D4E75"/>
                          </a:solidFill>
                          <a:effectLst/>
                          <a:latin typeface="+mj-lt"/>
                          <a:ea typeface="ＭＳ Ｐゴシック" charset="-128"/>
                          <a:cs typeface="Times New Roman" charset="0"/>
                        </a:rPr>
                        <a:t>Output</a:t>
                      </a:r>
                      <a:endParaRPr kumimoji="0" lang="de-DE" sz="1900" b="0" i="0" u="none" strike="noStrike" cap="none" normalizeH="0" baseline="0" dirty="0">
                        <a:ln>
                          <a:noFill/>
                        </a:ln>
                        <a:solidFill>
                          <a:srgbClr val="2D4E75"/>
                        </a:solidFill>
                        <a:effectLst/>
                        <a:latin typeface="+mj-lt"/>
                        <a:ea typeface="ＭＳ Ｐゴシック" charset="-128"/>
                        <a:cs typeface="Times New Roman" charset="0"/>
                      </a:endParaRPr>
                    </a:p>
                    <a:p>
                      <a:pPr marL="176213" marR="0" lvl="0" indent="-176213" algn="l" defTabSz="914400" rtl="0" eaLnBrk="1" fontAlgn="base" latinLnBrk="0" hangingPunct="1">
                        <a:lnSpc>
                          <a:spcPct val="100000"/>
                        </a:lnSpc>
                        <a:spcBef>
                          <a:spcPct val="0"/>
                        </a:spcBef>
                        <a:spcAft>
                          <a:spcPct val="0"/>
                        </a:spcAft>
                        <a:buClrTx/>
                        <a:buSzTx/>
                        <a:buFontTx/>
                        <a:buNone/>
                        <a:tabLst/>
                      </a:pPr>
                      <a:endParaRPr kumimoji="0" lang="de-DE" sz="1900" b="0" i="0" u="none" strike="noStrike" cap="none" normalizeH="0" baseline="0" dirty="0">
                        <a:ln>
                          <a:noFill/>
                        </a:ln>
                        <a:solidFill>
                          <a:srgbClr val="2D4E75"/>
                        </a:solidFill>
                        <a:effectLst/>
                        <a:latin typeface="Arial Narrow" charset="0"/>
                        <a:ea typeface="ＭＳ Ｐゴシック" charset="-128"/>
                        <a:cs typeface="Times New Roman" charset="0"/>
                      </a:endParaRPr>
                    </a:p>
                  </a:txBody>
                  <a:tcPr marT="216000" marB="45712" horzOverflow="overflow">
                    <a:lnL w="12700" cap="flat" cmpd="sng" algn="ctr">
                      <a:solidFill>
                        <a:srgbClr val="2D4E75"/>
                      </a:solidFill>
                      <a:prstDash val="solid"/>
                      <a:round/>
                      <a:headEnd type="none" w="med" len="med"/>
                      <a:tailEnd type="none" w="med" len="med"/>
                    </a:lnL>
                    <a:lnR w="12700" cap="flat" cmpd="sng" algn="ctr">
                      <a:solidFill>
                        <a:srgbClr val="2D4E75"/>
                      </a:solidFill>
                      <a:prstDash val="solid"/>
                      <a:round/>
                      <a:headEnd type="none" w="med" len="med"/>
                      <a:tailEnd type="none" w="med" len="med"/>
                    </a:lnR>
                    <a:lnT w="12700" cap="flat" cmpd="sng" algn="ctr">
                      <a:solidFill>
                        <a:srgbClr val="2D4E75"/>
                      </a:solidFill>
                      <a:prstDash val="solid"/>
                      <a:round/>
                      <a:headEnd type="none" w="med" len="med"/>
                      <a:tailEnd type="none" w="med" len="med"/>
                    </a:lnT>
                    <a:lnB w="12700" cap="flat" cmpd="sng" algn="ctr">
                      <a:solidFill>
                        <a:srgbClr val="2D4E75"/>
                      </a:solidFill>
                      <a:prstDash val="solid"/>
                      <a:round/>
                      <a:headEnd type="none" w="med" len="med"/>
                      <a:tailEnd type="none" w="med" len="med"/>
                    </a:lnB>
                    <a:lnTlToBr>
                      <a:noFill/>
                    </a:lnTlToBr>
                    <a:lnBlToTr>
                      <a:noFill/>
                    </a:lnBlToTr>
                    <a:solidFill>
                      <a:srgbClr val="D9E2EF"/>
                    </a:solidFill>
                  </a:tcPr>
                </a:tc>
                <a:tc hMerge="1">
                  <a:txBody>
                    <a:bodyPr/>
                    <a:lstStyle/>
                    <a:p>
                      <a:endParaRPr lang="en-US"/>
                    </a:p>
                  </a:txBody>
                  <a:tcPr/>
                </a:tc>
                <a:extLst>
                  <a:ext uri="{0D108BD9-81ED-4DB2-BD59-A6C34878D82A}">
                    <a16:rowId xmlns:a16="http://schemas.microsoft.com/office/drawing/2014/main" val="10006"/>
                  </a:ext>
                </a:extLst>
              </a:tr>
            </a:tbl>
          </a:graphicData>
        </a:graphic>
      </p:graphicFrame>
      <p:grpSp>
        <p:nvGrpSpPr>
          <p:cNvPr id="3" name="Gruppieren 2">
            <a:extLst>
              <a:ext uri="{C183D7F6-B498-43B3-948B-1728B52AA6E4}">
                <adec:decorative xmlns:adec="http://schemas.microsoft.com/office/drawing/2017/decorative" val="1"/>
              </a:ext>
            </a:extLst>
          </p:cNvPr>
          <p:cNvGrpSpPr/>
          <p:nvPr/>
        </p:nvGrpSpPr>
        <p:grpSpPr>
          <a:xfrm>
            <a:off x="1188331" y="5097736"/>
            <a:ext cx="2880320" cy="374650"/>
            <a:chOff x="1080344" y="5364485"/>
            <a:chExt cx="2880320" cy="374650"/>
          </a:xfrm>
        </p:grpSpPr>
        <p:sp>
          <p:nvSpPr>
            <p:cNvPr id="22" name="AutoShape 63"/>
            <p:cNvSpPr>
              <a:spLocks noChangeArrowheads="1"/>
            </p:cNvSpPr>
            <p:nvPr/>
          </p:nvSpPr>
          <p:spPr bwMode="auto">
            <a:xfrm>
              <a:off x="1808606" y="5364485"/>
              <a:ext cx="2152058" cy="37465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69 w 21600"/>
                <a:gd name="T13" fmla="*/ 5400 h 21600"/>
                <a:gd name="T14" fmla="*/ 18892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2D4E75"/>
            </a:solidFill>
            <a:ln w="25400">
              <a:solidFill>
                <a:schemeClr val="bg1"/>
              </a:solidFill>
              <a:miter lim="800000"/>
              <a:headEnd/>
              <a:tailEnd/>
            </a:ln>
          </p:spPr>
          <p:txBody>
            <a:bodyPr wrap="none" anchor="ctr"/>
            <a:lstStyle/>
            <a:p>
              <a:endParaRPr lang="de-AT" dirty="0"/>
            </a:p>
          </p:txBody>
        </p:sp>
        <p:sp>
          <p:nvSpPr>
            <p:cNvPr id="23" name="Text Box 64"/>
            <p:cNvSpPr txBox="1">
              <a:spLocks noChangeArrowheads="1"/>
            </p:cNvSpPr>
            <p:nvPr/>
          </p:nvSpPr>
          <p:spPr bwMode="auto">
            <a:xfrm>
              <a:off x="1080344" y="5364485"/>
              <a:ext cx="728262" cy="369332"/>
            </a:xfrm>
            <a:prstGeom prst="rect">
              <a:avLst/>
            </a:prstGeom>
            <a:noFill/>
            <a:ln w="25400">
              <a:solidFill>
                <a:srgbClr val="2D4E75"/>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1400">
                  <a:solidFill>
                    <a:schemeClr val="tx1"/>
                  </a:solidFill>
                  <a:latin typeface="Arial" charset="0"/>
                  <a:ea typeface="ＭＳ Ｐゴシック" charset="-128"/>
                </a:defRPr>
              </a:lvl1pPr>
              <a:lvl2pPr marL="742950" indent="-285750" eaLnBrk="0" hangingPunct="0">
                <a:defRPr sz="1400">
                  <a:solidFill>
                    <a:schemeClr val="tx1"/>
                  </a:solidFill>
                  <a:latin typeface="Arial" charset="0"/>
                  <a:ea typeface="ＭＳ Ｐゴシック" charset="-128"/>
                </a:defRPr>
              </a:lvl2pPr>
              <a:lvl3pPr marL="1143000" indent="-228600" eaLnBrk="0" hangingPunct="0">
                <a:defRPr sz="1400">
                  <a:solidFill>
                    <a:schemeClr val="tx1"/>
                  </a:solidFill>
                  <a:latin typeface="Arial" charset="0"/>
                  <a:ea typeface="ＭＳ Ｐゴシック" charset="-128"/>
                </a:defRPr>
              </a:lvl3pPr>
              <a:lvl4pPr marL="1600200" indent="-228600" eaLnBrk="0" hangingPunct="0">
                <a:defRPr sz="1400">
                  <a:solidFill>
                    <a:schemeClr val="tx1"/>
                  </a:solidFill>
                  <a:latin typeface="Arial" charset="0"/>
                  <a:ea typeface="ＭＳ Ｐゴシック" charset="-128"/>
                </a:defRPr>
              </a:lvl4pPr>
              <a:lvl5pPr marL="2057400" indent="-228600" eaLnBrk="0" hangingPunct="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pPr algn="ctr" eaLnBrk="1" hangingPunct="1">
                <a:spcBef>
                  <a:spcPct val="50000"/>
                </a:spcBef>
              </a:pPr>
              <a:r>
                <a:rPr lang="de-AT" altLang="en-US" sz="1800" dirty="0"/>
                <a:t>AP </a:t>
              </a:r>
              <a:r>
                <a:rPr lang="de-AT" altLang="en-US" sz="1800" b="1" dirty="0">
                  <a:solidFill>
                    <a:srgbClr val="C00000"/>
                  </a:solidFill>
                  <a:latin typeface="Arial Black" panose="020B0A04020102020204" pitchFamily="34" charset="0"/>
                </a:rPr>
                <a:t>1</a:t>
              </a:r>
            </a:p>
          </p:txBody>
        </p:sp>
      </p:grpSp>
      <p:grpSp>
        <p:nvGrpSpPr>
          <p:cNvPr id="24" name="Group 67">
            <a:extLst>
              <a:ext uri="{C183D7F6-B498-43B3-948B-1728B52AA6E4}">
                <adec:decorative xmlns:adec="http://schemas.microsoft.com/office/drawing/2017/decorative" val="1"/>
              </a:ext>
            </a:extLst>
          </p:cNvPr>
          <p:cNvGrpSpPr>
            <a:grpSpLocks/>
          </p:cNvGrpSpPr>
          <p:nvPr/>
        </p:nvGrpSpPr>
        <p:grpSpPr bwMode="auto">
          <a:xfrm>
            <a:off x="5868851" y="5529251"/>
            <a:ext cx="2844341" cy="396875"/>
            <a:chOff x="4372" y="3254"/>
            <a:chExt cx="1311" cy="250"/>
          </a:xfrm>
          <a:solidFill>
            <a:srgbClr val="2D4E75"/>
          </a:solidFill>
        </p:grpSpPr>
        <p:sp>
          <p:nvSpPr>
            <p:cNvPr id="25" name="AutoShape 61"/>
            <p:cNvSpPr>
              <a:spLocks noChangeArrowheads="1"/>
            </p:cNvSpPr>
            <p:nvPr/>
          </p:nvSpPr>
          <p:spPr bwMode="auto">
            <a:xfrm>
              <a:off x="4372" y="3268"/>
              <a:ext cx="1013" cy="23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69 w 21600"/>
                <a:gd name="T13" fmla="*/ 5400 h 21600"/>
                <a:gd name="T14" fmla="*/ 18892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pFill/>
            <a:ln w="25400">
              <a:solidFill>
                <a:schemeClr val="bg1"/>
              </a:solidFill>
              <a:miter lim="800000"/>
              <a:headEnd/>
              <a:tailEnd/>
            </a:ln>
          </p:spPr>
          <p:txBody>
            <a:bodyPr wrap="none" anchor="ctr"/>
            <a:lstStyle/>
            <a:p>
              <a:endParaRPr lang="de-AT" dirty="0"/>
            </a:p>
          </p:txBody>
        </p:sp>
        <p:sp>
          <p:nvSpPr>
            <p:cNvPr id="26" name="Text Box 65"/>
            <p:cNvSpPr txBox="1">
              <a:spLocks noChangeArrowheads="1"/>
            </p:cNvSpPr>
            <p:nvPr/>
          </p:nvSpPr>
          <p:spPr bwMode="auto">
            <a:xfrm>
              <a:off x="5356" y="3254"/>
              <a:ext cx="327" cy="233"/>
            </a:xfrm>
            <a:prstGeom prst="rect">
              <a:avLst/>
            </a:prstGeom>
            <a:solidFill>
              <a:srgbClr val="FFFFFF"/>
            </a:solidFill>
            <a:ln w="25400">
              <a:solidFill>
                <a:srgbClr val="2D4E75"/>
              </a:solidFill>
              <a:miter lim="800000"/>
              <a:headEnd/>
              <a:tailEnd/>
            </a:ln>
          </p:spPr>
          <p:txBody>
            <a:bodyPr>
              <a:spAutoFit/>
            </a:bodyPr>
            <a:lstStyle>
              <a:lvl1pPr eaLnBrk="0" hangingPunct="0">
                <a:defRPr sz="1400">
                  <a:solidFill>
                    <a:schemeClr val="tx1"/>
                  </a:solidFill>
                  <a:latin typeface="Arial" charset="0"/>
                  <a:ea typeface="ＭＳ Ｐゴシック" charset="-128"/>
                </a:defRPr>
              </a:lvl1pPr>
              <a:lvl2pPr marL="742950" indent="-285750" eaLnBrk="0" hangingPunct="0">
                <a:defRPr sz="1400">
                  <a:solidFill>
                    <a:schemeClr val="tx1"/>
                  </a:solidFill>
                  <a:latin typeface="Arial" charset="0"/>
                  <a:ea typeface="ＭＳ Ｐゴシック" charset="-128"/>
                </a:defRPr>
              </a:lvl2pPr>
              <a:lvl3pPr marL="1143000" indent="-228600" eaLnBrk="0" hangingPunct="0">
                <a:defRPr sz="1400">
                  <a:solidFill>
                    <a:schemeClr val="tx1"/>
                  </a:solidFill>
                  <a:latin typeface="Arial" charset="0"/>
                  <a:ea typeface="ＭＳ Ｐゴシック" charset="-128"/>
                </a:defRPr>
              </a:lvl3pPr>
              <a:lvl4pPr marL="1600200" indent="-228600" eaLnBrk="0" hangingPunct="0">
                <a:defRPr sz="1400">
                  <a:solidFill>
                    <a:schemeClr val="tx1"/>
                  </a:solidFill>
                  <a:latin typeface="Arial" charset="0"/>
                  <a:ea typeface="ＭＳ Ｐゴシック" charset="-128"/>
                </a:defRPr>
              </a:lvl4pPr>
              <a:lvl5pPr marL="2057400" indent="-228600" eaLnBrk="0" hangingPunct="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pPr algn="ctr" eaLnBrk="1" hangingPunct="1">
                <a:spcBef>
                  <a:spcPct val="50000"/>
                </a:spcBef>
              </a:pPr>
              <a:r>
                <a:rPr lang="de-AT" altLang="en-US" sz="1800" dirty="0"/>
                <a:t>AP </a:t>
              </a:r>
              <a:r>
                <a:rPr lang="de-AT" altLang="en-US" sz="1800" b="1" dirty="0">
                  <a:solidFill>
                    <a:srgbClr val="C00000"/>
                  </a:solidFill>
                  <a:latin typeface="Arial Black" panose="020B0A04020102020204" pitchFamily="34" charset="0"/>
                </a:rPr>
                <a:t>3</a:t>
              </a:r>
            </a:p>
          </p:txBody>
        </p:sp>
      </p:grpSp>
      <p:sp>
        <p:nvSpPr>
          <p:cNvPr id="2" name="Titel 1"/>
          <p:cNvSpPr>
            <a:spLocks noGrp="1"/>
          </p:cNvSpPr>
          <p:nvPr>
            <p:ph type="title"/>
          </p:nvPr>
        </p:nvSpPr>
        <p:spPr>
          <a:xfrm>
            <a:off x="1060475" y="396430"/>
            <a:ext cx="7436693" cy="863600"/>
          </a:xfrm>
        </p:spPr>
        <p:txBody>
          <a:bodyPr/>
          <a:lstStyle/>
          <a:p>
            <a:pPr>
              <a:lnSpc>
                <a:spcPts val="2800"/>
              </a:lnSpc>
            </a:pPr>
            <a:r>
              <a:rPr lang="de-AT" sz="2800" dirty="0"/>
              <a:t>Praktisches Vorgehen </a:t>
            </a:r>
            <a:br>
              <a:rPr lang="de-AT" sz="2800" dirty="0"/>
            </a:br>
            <a:r>
              <a:rPr lang="de-AT" sz="2800" dirty="0"/>
              <a:t>bei Schnittstellenanalyse</a:t>
            </a:r>
          </a:p>
        </p:txBody>
      </p:sp>
      <p:sp>
        <p:nvSpPr>
          <p:cNvPr id="4" name="Foliennummernplatzhalter 3"/>
          <p:cNvSpPr>
            <a:spLocks noGrp="1"/>
          </p:cNvSpPr>
          <p:nvPr>
            <p:ph type="sldNum" sz="quarter" idx="11"/>
          </p:nvPr>
        </p:nvSpPr>
        <p:spPr/>
        <p:txBody>
          <a:bodyPr/>
          <a:lstStyle/>
          <a:p>
            <a:fld id="{1B0257E5-75A0-4F46-BAAD-A8D9FF434F26}" type="slidenum">
              <a:rPr lang="de-AT" smtClean="0"/>
              <a:pPr/>
              <a:t>15</a:t>
            </a:fld>
            <a:endParaRPr lang="de-AT" dirty="0"/>
          </a:p>
        </p:txBody>
      </p:sp>
    </p:spTree>
    <p:extLst>
      <p:ext uri="{BB962C8B-B14F-4D97-AF65-F5344CB8AC3E}">
        <p14:creationId xmlns:p14="http://schemas.microsoft.com/office/powerpoint/2010/main" val="66507096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0-#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100">
            <a:extLs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6213054"/>
              </p:ext>
            </p:extLst>
          </p:nvPr>
        </p:nvGraphicFramePr>
        <p:xfrm>
          <a:off x="1062955" y="1429600"/>
          <a:ext cx="8298533" cy="5302663"/>
        </p:xfrm>
        <a:graphic>
          <a:graphicData uri="http://schemas.openxmlformats.org/drawingml/2006/table">
            <a:tbl>
              <a:tblPr firstRow="1"/>
              <a:tblGrid>
                <a:gridCol w="5018770">
                  <a:extLst>
                    <a:ext uri="{9D8B030D-6E8A-4147-A177-3AD203B41FA5}">
                      <a16:colId xmlns:a16="http://schemas.microsoft.com/office/drawing/2014/main" val="20000"/>
                    </a:ext>
                  </a:extLst>
                </a:gridCol>
                <a:gridCol w="3279763">
                  <a:extLst>
                    <a:ext uri="{9D8B030D-6E8A-4147-A177-3AD203B41FA5}">
                      <a16:colId xmlns:a16="http://schemas.microsoft.com/office/drawing/2014/main" val="20001"/>
                    </a:ext>
                  </a:extLst>
                </a:gridCol>
              </a:tblGrid>
              <a:tr h="420599">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dirty="0">
                          <a:ln>
                            <a:noFill/>
                          </a:ln>
                          <a:solidFill>
                            <a:schemeClr val="bg1"/>
                          </a:solidFill>
                          <a:effectLst/>
                          <a:latin typeface="Arial Narrow" charset="0"/>
                          <a:ea typeface="ＭＳ Ｐゴシック" charset="-128"/>
                          <a:cs typeface="Times New Roman" charset="0"/>
                        </a:rPr>
                        <a:t>Arbeitspaketbeschreibung</a:t>
                      </a:r>
                      <a:endParaRPr kumimoji="0" lang="de-DE" sz="2200" b="1" i="0" u="none" strike="noStrike" cap="none" normalizeH="0" baseline="0" dirty="0">
                        <a:ln>
                          <a:noFill/>
                        </a:ln>
                        <a:solidFill>
                          <a:schemeClr val="bg1"/>
                        </a:solidFill>
                        <a:effectLst/>
                        <a:latin typeface="Arial Narrow" charset="0"/>
                        <a:ea typeface="ＭＳ Ｐゴシック" charset="-128"/>
                        <a:cs typeface="Times New Roman" charset="0"/>
                      </a:endParaRPr>
                    </a:p>
                  </a:txBody>
                  <a:tcPr marT="45712" marB="45712" horzOverflow="overflow">
                    <a:lnL w="12700" cap="flat" cmpd="sng" algn="ctr">
                      <a:solidFill>
                        <a:srgbClr val="2D4E75"/>
                      </a:solidFill>
                      <a:prstDash val="solid"/>
                      <a:round/>
                      <a:headEnd type="none" w="med" len="med"/>
                      <a:tailEnd type="none" w="med" len="med"/>
                    </a:lnL>
                    <a:lnR w="12700" cap="flat" cmpd="sng" algn="ctr">
                      <a:solidFill>
                        <a:srgbClr val="2D4E75"/>
                      </a:solidFill>
                      <a:prstDash val="solid"/>
                      <a:round/>
                      <a:headEnd type="none" w="med" len="med"/>
                      <a:tailEnd type="none" w="med" len="med"/>
                    </a:lnR>
                    <a:lnT w="12700" cap="flat" cmpd="sng" algn="ctr">
                      <a:solidFill>
                        <a:srgbClr val="2D4E75"/>
                      </a:solidFill>
                      <a:prstDash val="solid"/>
                      <a:round/>
                      <a:headEnd type="none" w="med" len="med"/>
                      <a:tailEnd type="none" w="med" len="med"/>
                    </a:lnT>
                    <a:lnB w="12700" cap="flat" cmpd="sng" algn="ctr">
                      <a:solidFill>
                        <a:srgbClr val="2D4E75"/>
                      </a:solidFill>
                      <a:prstDash val="solid"/>
                      <a:round/>
                      <a:headEnd type="none" w="med" len="med"/>
                      <a:tailEnd type="none" w="med" len="med"/>
                    </a:lnB>
                    <a:lnTlToBr>
                      <a:noFill/>
                    </a:lnTlToBr>
                    <a:lnBlToTr>
                      <a:noFill/>
                    </a:lnBlToTr>
                    <a:solidFill>
                      <a:srgbClr val="2D4E75"/>
                    </a:solidFill>
                  </a:tcPr>
                </a:tc>
                <a:tc hMerge="1">
                  <a:txBody>
                    <a:bodyPr/>
                    <a:lstStyle/>
                    <a:p>
                      <a:endParaRPr lang="de-AT"/>
                    </a:p>
                  </a:txBody>
                  <a:tcPr/>
                </a:tc>
                <a:extLst>
                  <a:ext uri="{0D108BD9-81ED-4DB2-BD59-A6C34878D82A}">
                    <a16:rowId xmlns:a16="http://schemas.microsoft.com/office/drawing/2014/main" val="10000"/>
                  </a:ext>
                </a:extLst>
              </a:tr>
              <a:tr h="201149">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1900" b="0" i="0" u="none" strike="noStrike" cap="none" normalizeH="0" baseline="0" dirty="0">
                          <a:ln>
                            <a:noFill/>
                          </a:ln>
                          <a:solidFill>
                            <a:schemeClr val="tx1"/>
                          </a:solidFill>
                          <a:effectLst/>
                          <a:latin typeface="Arial Narrow" charset="0"/>
                          <a:ea typeface="ＭＳ Ｐゴシック" charset="-128"/>
                          <a:cs typeface="Times New Roman" charset="0"/>
                        </a:rPr>
                        <a:t>Projekt: Veranstaltung X</a:t>
                      </a:r>
                    </a:p>
                  </a:txBody>
                  <a:tcPr marT="36000" marB="36000" horzOverflow="overflow">
                    <a:lnL w="12700" cap="flat" cmpd="sng" algn="ctr">
                      <a:solidFill>
                        <a:srgbClr val="2D4E75"/>
                      </a:solidFill>
                      <a:prstDash val="solid"/>
                      <a:round/>
                      <a:headEnd type="none" w="med" len="med"/>
                      <a:tailEnd type="none" w="med" len="med"/>
                    </a:lnL>
                    <a:lnR w="12700" cap="flat" cmpd="sng" algn="ctr">
                      <a:solidFill>
                        <a:srgbClr val="2D4E75"/>
                      </a:solidFill>
                      <a:prstDash val="solid"/>
                      <a:round/>
                      <a:headEnd type="none" w="med" len="med"/>
                      <a:tailEnd type="none" w="med" len="med"/>
                    </a:lnR>
                    <a:lnT w="12700" cap="flat" cmpd="sng" algn="ctr">
                      <a:solidFill>
                        <a:srgbClr val="2D4E75"/>
                      </a:solidFill>
                      <a:prstDash val="solid"/>
                      <a:round/>
                      <a:headEnd type="none" w="med" len="med"/>
                      <a:tailEnd type="none" w="med" len="med"/>
                    </a:lnT>
                    <a:lnB w="12700" cap="flat" cmpd="sng" algn="ctr">
                      <a:solidFill>
                        <a:srgbClr val="2D4E75"/>
                      </a:solidFill>
                      <a:prstDash val="solid"/>
                      <a:round/>
                      <a:headEnd type="none" w="med" len="med"/>
                      <a:tailEnd type="none" w="med" len="med"/>
                    </a:lnB>
                    <a:lnTlToBr>
                      <a:noFill/>
                    </a:lnTlToBr>
                    <a:lnBlToTr>
                      <a:noFill/>
                    </a:lnBlToTr>
                    <a:solidFill>
                      <a:srgbClr val="D9E2E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1900" b="0" i="0" u="none" strike="noStrike" kern="1200" cap="none" normalizeH="0" baseline="0" dirty="0">
                          <a:ln>
                            <a:noFill/>
                          </a:ln>
                          <a:solidFill>
                            <a:schemeClr val="tx1"/>
                          </a:solidFill>
                          <a:effectLst/>
                          <a:latin typeface="Arial Narrow" charset="0"/>
                          <a:ea typeface="ＭＳ Ｐゴシック" charset="-128"/>
                          <a:cs typeface="Times New Roman" charset="0"/>
                        </a:rPr>
                        <a:t>Datum: </a:t>
                      </a:r>
                      <a:r>
                        <a:rPr kumimoji="0" lang="de-DE" sz="1900" b="0" i="0" u="none" strike="noStrike" cap="none" normalizeH="0" baseline="0" dirty="0">
                          <a:ln>
                            <a:noFill/>
                          </a:ln>
                          <a:solidFill>
                            <a:schemeClr val="tx1"/>
                          </a:solidFill>
                          <a:effectLst/>
                          <a:latin typeface="Arial Narrow" charset="0"/>
                          <a:ea typeface="ＭＳ Ｐゴシック" charset="-128"/>
                          <a:cs typeface="Times New Roman" charset="0"/>
                        </a:rPr>
                        <a:t>tt.mm.jjjj</a:t>
                      </a:r>
                    </a:p>
                  </a:txBody>
                  <a:tcPr marT="36000" marB="36000" horzOverflow="overflow">
                    <a:lnL w="12700" cap="flat" cmpd="sng" algn="ctr">
                      <a:solidFill>
                        <a:srgbClr val="2D4E75"/>
                      </a:solidFill>
                      <a:prstDash val="solid"/>
                      <a:round/>
                      <a:headEnd type="none" w="med" len="med"/>
                      <a:tailEnd type="none" w="med" len="med"/>
                    </a:lnL>
                    <a:lnR w="12700" cap="flat" cmpd="sng" algn="ctr">
                      <a:solidFill>
                        <a:srgbClr val="2D4E75"/>
                      </a:solidFill>
                      <a:prstDash val="solid"/>
                      <a:round/>
                      <a:headEnd type="none" w="med" len="med"/>
                      <a:tailEnd type="none" w="med" len="med"/>
                    </a:lnR>
                    <a:lnT w="12700" cap="flat" cmpd="sng" algn="ctr">
                      <a:solidFill>
                        <a:srgbClr val="2D4E75"/>
                      </a:solidFill>
                      <a:prstDash val="solid"/>
                      <a:round/>
                      <a:headEnd type="none" w="med" len="med"/>
                      <a:tailEnd type="none" w="med" len="med"/>
                    </a:lnT>
                    <a:lnB w="12700" cap="flat" cmpd="sng" algn="ctr">
                      <a:solidFill>
                        <a:srgbClr val="2D4E75"/>
                      </a:solidFill>
                      <a:prstDash val="solid"/>
                      <a:round/>
                      <a:headEnd type="none" w="med" len="med"/>
                      <a:tailEnd type="none" w="med" len="med"/>
                    </a:lnB>
                    <a:lnTlToBr>
                      <a:noFill/>
                    </a:lnTlToBr>
                    <a:lnBlToTr>
                      <a:noFill/>
                    </a:lnBlToTr>
                    <a:solidFill>
                      <a:srgbClr val="D9E2EF"/>
                    </a:solidFill>
                  </a:tcPr>
                </a:tc>
                <a:extLst>
                  <a:ext uri="{0D108BD9-81ED-4DB2-BD59-A6C34878D82A}">
                    <a16:rowId xmlns:a16="http://schemas.microsoft.com/office/drawing/2014/main" val="10001"/>
                  </a:ext>
                </a:extLst>
              </a:tr>
              <a:tr h="201149">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1900" b="0" i="0" u="none" strike="noStrike" kern="1200" cap="none" normalizeH="0" baseline="0" dirty="0">
                          <a:ln>
                            <a:noFill/>
                          </a:ln>
                          <a:solidFill>
                            <a:schemeClr val="tx1"/>
                          </a:solidFill>
                          <a:effectLst/>
                          <a:latin typeface="Arial Narrow" charset="0"/>
                          <a:ea typeface="ＭＳ Ｐゴシック" charset="-128"/>
                          <a:cs typeface="Times New Roman" charset="0"/>
                        </a:rPr>
                        <a:t>Arbeitspaket: </a:t>
                      </a:r>
                      <a:r>
                        <a:rPr kumimoji="0" lang="de-DE" sz="1900" b="0" i="0" u="none" strike="noStrike" cap="none" normalizeH="0" baseline="0" dirty="0">
                          <a:ln>
                            <a:noFill/>
                          </a:ln>
                          <a:solidFill>
                            <a:schemeClr val="tx1"/>
                          </a:solidFill>
                          <a:effectLst/>
                          <a:latin typeface="Arial Narrow" charset="0"/>
                          <a:ea typeface="ＭＳ Ｐゴシック" charset="-128"/>
                          <a:cs typeface="Times New Roman" charset="0"/>
                        </a:rPr>
                        <a:t>Einladung für Veranstaltung</a:t>
                      </a:r>
                    </a:p>
                  </a:txBody>
                  <a:tcPr marT="36000" marB="36000" horzOverflow="overflow">
                    <a:lnL w="12700" cap="flat" cmpd="sng" algn="ctr">
                      <a:solidFill>
                        <a:srgbClr val="2D4E75"/>
                      </a:solidFill>
                      <a:prstDash val="solid"/>
                      <a:round/>
                      <a:headEnd type="none" w="med" len="med"/>
                      <a:tailEnd type="none" w="med" len="med"/>
                    </a:lnL>
                    <a:lnR w="12700" cap="flat" cmpd="sng" algn="ctr">
                      <a:solidFill>
                        <a:srgbClr val="2D4E75"/>
                      </a:solidFill>
                      <a:prstDash val="solid"/>
                      <a:round/>
                      <a:headEnd type="none" w="med" len="med"/>
                      <a:tailEnd type="none" w="med" len="med"/>
                    </a:lnR>
                    <a:lnT w="12700" cap="flat" cmpd="sng" algn="ctr">
                      <a:solidFill>
                        <a:srgbClr val="2D4E75"/>
                      </a:solidFill>
                      <a:prstDash val="solid"/>
                      <a:round/>
                      <a:headEnd type="none" w="med" len="med"/>
                      <a:tailEnd type="none" w="med" len="med"/>
                    </a:lnT>
                    <a:lnB w="12700" cap="flat" cmpd="sng" algn="ctr">
                      <a:solidFill>
                        <a:srgbClr val="2D4E75"/>
                      </a:solidFill>
                      <a:prstDash val="solid"/>
                      <a:round/>
                      <a:headEnd type="none" w="med" len="med"/>
                      <a:tailEnd type="none" w="med" len="med"/>
                    </a:lnB>
                    <a:lnTlToBr>
                      <a:noFill/>
                    </a:lnTlToBr>
                    <a:lnBlToTr>
                      <a:noFill/>
                    </a:lnBlToTr>
                    <a:solidFill>
                      <a:srgbClr val="D9E2E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1900" b="0" i="0" u="none" strike="noStrike" kern="1200" cap="none" normalizeH="0" baseline="0" dirty="0">
                          <a:ln>
                            <a:noFill/>
                          </a:ln>
                          <a:solidFill>
                            <a:schemeClr val="tx1"/>
                          </a:solidFill>
                          <a:effectLst/>
                          <a:latin typeface="Arial Narrow" charset="0"/>
                          <a:ea typeface="ＭＳ Ｐゴシック" charset="-128"/>
                          <a:cs typeface="Times New Roman" charset="0"/>
                        </a:rPr>
                        <a:t>Verantwortlicher: </a:t>
                      </a:r>
                      <a:r>
                        <a:rPr kumimoji="0" lang="de-DE" sz="1900" b="0" i="0" u="none" strike="noStrike" cap="none" normalizeH="0" baseline="0" dirty="0">
                          <a:ln>
                            <a:noFill/>
                          </a:ln>
                          <a:solidFill>
                            <a:schemeClr val="tx1"/>
                          </a:solidFill>
                          <a:effectLst/>
                          <a:latin typeface="Arial Narrow" charset="0"/>
                          <a:ea typeface="ＭＳ Ｐゴシック" charset="-128"/>
                          <a:cs typeface="Times New Roman" charset="0"/>
                        </a:rPr>
                        <a:t>xy</a:t>
                      </a:r>
                    </a:p>
                  </a:txBody>
                  <a:tcPr marT="36000" marB="36000" horzOverflow="overflow">
                    <a:lnL w="12700" cap="flat" cmpd="sng" algn="ctr">
                      <a:solidFill>
                        <a:srgbClr val="2D4E75"/>
                      </a:solidFill>
                      <a:prstDash val="solid"/>
                      <a:round/>
                      <a:headEnd type="none" w="med" len="med"/>
                      <a:tailEnd type="none" w="med" len="med"/>
                    </a:lnL>
                    <a:lnR w="12700" cap="flat" cmpd="sng" algn="ctr">
                      <a:solidFill>
                        <a:srgbClr val="2D4E75"/>
                      </a:solidFill>
                      <a:prstDash val="solid"/>
                      <a:round/>
                      <a:headEnd type="none" w="med" len="med"/>
                      <a:tailEnd type="none" w="med" len="med"/>
                    </a:lnR>
                    <a:lnT w="12700" cap="flat" cmpd="sng" algn="ctr">
                      <a:solidFill>
                        <a:srgbClr val="2D4E75"/>
                      </a:solidFill>
                      <a:prstDash val="solid"/>
                      <a:round/>
                      <a:headEnd type="none" w="med" len="med"/>
                      <a:tailEnd type="none" w="med" len="med"/>
                    </a:lnT>
                    <a:lnB w="12700" cap="flat" cmpd="sng" algn="ctr">
                      <a:solidFill>
                        <a:srgbClr val="2D4E75"/>
                      </a:solidFill>
                      <a:prstDash val="solid"/>
                      <a:round/>
                      <a:headEnd type="none" w="med" len="med"/>
                      <a:tailEnd type="none" w="med" len="med"/>
                    </a:lnB>
                    <a:lnTlToBr>
                      <a:noFill/>
                    </a:lnTlToBr>
                    <a:lnBlToTr>
                      <a:noFill/>
                    </a:lnBlToTr>
                    <a:solidFill>
                      <a:srgbClr val="D9E2EF"/>
                    </a:solidFill>
                  </a:tcPr>
                </a:tc>
                <a:extLst>
                  <a:ext uri="{0D108BD9-81ED-4DB2-BD59-A6C34878D82A}">
                    <a16:rowId xmlns:a16="http://schemas.microsoft.com/office/drawing/2014/main" val="10002"/>
                  </a:ext>
                </a:extLst>
              </a:tr>
              <a:tr h="640049">
                <a:tc gridSpan="2">
                  <a:txBody>
                    <a:bodyPr/>
                    <a:lstStyle/>
                    <a:p>
                      <a:pPr marL="176213" marR="0" lvl="0" indent="-176213" algn="l" defTabSz="914400" rtl="0" eaLnBrk="1" fontAlgn="base" latinLnBrk="0" hangingPunct="1">
                        <a:lnSpc>
                          <a:spcPct val="100000"/>
                        </a:lnSpc>
                        <a:spcBef>
                          <a:spcPct val="0"/>
                        </a:spcBef>
                        <a:spcAft>
                          <a:spcPct val="0"/>
                        </a:spcAft>
                        <a:buClrTx/>
                        <a:buSzTx/>
                        <a:buFontTx/>
                        <a:buNone/>
                        <a:tabLst/>
                      </a:pPr>
                      <a:r>
                        <a:rPr kumimoji="0" lang="de-DE" sz="1900" b="1" i="0" u="none" strike="noStrike" kern="1200" cap="none" normalizeH="0" baseline="0" dirty="0">
                          <a:ln>
                            <a:noFill/>
                          </a:ln>
                          <a:solidFill>
                            <a:srgbClr val="2D4E75"/>
                          </a:solidFill>
                          <a:effectLst/>
                          <a:latin typeface="Arial Narrow" charset="0"/>
                          <a:ea typeface="ＭＳ Ｐゴシック" charset="-128"/>
                          <a:cs typeface="Times New Roman" charset="0"/>
                        </a:rPr>
                        <a:t>Ziele des Arbeitspaketes</a:t>
                      </a:r>
                    </a:p>
                    <a:p>
                      <a:pPr marL="176213" marR="0" lvl="0" indent="-176213" algn="l" defTabSz="914400" rtl="0" eaLnBrk="1" fontAlgn="base" latinLnBrk="0" hangingPunct="1">
                        <a:lnSpc>
                          <a:spcPts val="2100"/>
                        </a:lnSpc>
                        <a:spcBef>
                          <a:spcPct val="0"/>
                        </a:spcBef>
                        <a:spcAft>
                          <a:spcPct val="0"/>
                        </a:spcAft>
                        <a:buClr>
                          <a:srgbClr val="2D4E75"/>
                        </a:buClr>
                        <a:buSzTx/>
                        <a:buFont typeface="Wingdings" panose="05000000000000000000" pitchFamily="2" charset="2"/>
                        <a:buChar char="§"/>
                        <a:tabLst/>
                      </a:pPr>
                      <a:r>
                        <a:rPr kumimoji="0" lang="de-DE" sz="1900" b="0" i="0" u="none" strike="noStrike" cap="none" normalizeH="0" baseline="0" dirty="0">
                          <a:ln>
                            <a:noFill/>
                          </a:ln>
                          <a:solidFill>
                            <a:schemeClr val="tx1"/>
                          </a:solidFill>
                          <a:effectLst/>
                          <a:latin typeface="Arial Narrow" charset="0"/>
                          <a:ea typeface="ＭＳ Ｐゴシック" charset="-128"/>
                          <a:cs typeface="Times New Roman" charset="0"/>
                        </a:rPr>
                        <a:t>3 Monate vor der Veranstaltung sollen mindestens. 3 grafische Gestaltungsvarianten für den PR-Auftritt zur Entscheidung vorliegen.</a:t>
                      </a:r>
                    </a:p>
                    <a:p>
                      <a:pPr marL="176213" marR="0" lvl="0" indent="-176213" algn="l" defTabSz="914400" rtl="0" eaLnBrk="1" fontAlgn="base" latinLnBrk="0" hangingPunct="1">
                        <a:lnSpc>
                          <a:spcPts val="2100"/>
                        </a:lnSpc>
                        <a:spcBef>
                          <a:spcPct val="0"/>
                        </a:spcBef>
                        <a:spcAft>
                          <a:spcPct val="0"/>
                        </a:spcAft>
                        <a:buClr>
                          <a:srgbClr val="2D4E75"/>
                        </a:buClr>
                        <a:buSzTx/>
                        <a:buFont typeface="Wingdings" panose="05000000000000000000" pitchFamily="2" charset="2"/>
                        <a:buChar char="§"/>
                        <a:tabLst/>
                      </a:pPr>
                      <a:r>
                        <a:rPr kumimoji="0" lang="de-DE" sz="1900" b="0" i="0" u="none" strike="noStrike" cap="none" normalizeH="0" baseline="0" dirty="0">
                          <a:ln>
                            <a:noFill/>
                          </a:ln>
                          <a:solidFill>
                            <a:schemeClr val="tx1"/>
                          </a:solidFill>
                          <a:effectLst/>
                          <a:latin typeface="Arial Narrow" charset="0"/>
                          <a:ea typeface="ＭＳ Ｐゴシック" charset="-128"/>
                          <a:cs typeface="Times New Roman" charset="0"/>
                        </a:rPr>
                        <a:t>2 Monate vor der Veranstaltung soll eine definitive reprofähige Druckvorlage vorliegen</a:t>
                      </a:r>
                    </a:p>
                    <a:p>
                      <a:pPr marL="176213" marR="0" lvl="0" indent="-176213" algn="l" defTabSz="914400" rtl="0" eaLnBrk="1" fontAlgn="base" latinLnBrk="0" hangingPunct="1">
                        <a:lnSpc>
                          <a:spcPts val="2100"/>
                        </a:lnSpc>
                        <a:spcBef>
                          <a:spcPct val="0"/>
                        </a:spcBef>
                        <a:spcAft>
                          <a:spcPct val="0"/>
                        </a:spcAft>
                        <a:buClr>
                          <a:srgbClr val="2D4E75"/>
                        </a:buClr>
                        <a:buSzTx/>
                        <a:buFont typeface="Wingdings" panose="05000000000000000000" pitchFamily="2" charset="2"/>
                        <a:buChar char="§"/>
                        <a:tabLst/>
                      </a:pPr>
                      <a:r>
                        <a:rPr kumimoji="0" lang="de-DE" sz="1900" b="0" i="0" u="none" strike="noStrike" cap="none" normalizeH="0" baseline="0" dirty="0">
                          <a:ln>
                            <a:noFill/>
                          </a:ln>
                          <a:solidFill>
                            <a:schemeClr val="tx1"/>
                          </a:solidFill>
                          <a:effectLst/>
                          <a:latin typeface="Arial Narrow" charset="0"/>
                          <a:ea typeface="ＭＳ Ｐゴシック" charset="-128"/>
                          <a:cs typeface="Times New Roman" charset="0"/>
                        </a:rPr>
                        <a:t>2</a:t>
                      </a:r>
                      <a:r>
                        <a:rPr kumimoji="0" lang="en-US" sz="1900" b="0" i="0" u="none" strike="noStrike" cap="none" normalizeH="0" baseline="0" dirty="0">
                          <a:ln>
                            <a:noFill/>
                          </a:ln>
                          <a:solidFill>
                            <a:schemeClr val="tx1"/>
                          </a:solidFill>
                          <a:effectLst/>
                          <a:latin typeface="Arial Narrow" charset="0"/>
                          <a:ea typeface="ＭＳ Ｐゴシック" charset="-128"/>
                          <a:cs typeface="Times New Roman" charset="0"/>
                        </a:rPr>
                        <a:t>½ </a:t>
                      </a:r>
                      <a:r>
                        <a:rPr kumimoji="0" lang="de-AT" sz="1900" b="0" i="0" u="none" strike="noStrike" cap="none" normalizeH="0" baseline="0" noProof="0" dirty="0">
                          <a:ln>
                            <a:noFill/>
                          </a:ln>
                          <a:solidFill>
                            <a:schemeClr val="tx1"/>
                          </a:solidFill>
                          <a:effectLst/>
                          <a:latin typeface="Arial Narrow" charset="0"/>
                          <a:ea typeface="ＭＳ Ｐゴシック" charset="-128"/>
                          <a:cs typeface="Times New Roman" charset="0"/>
                        </a:rPr>
                        <a:t>Monate vor der Veranstaltung liegen alle besucherrelevanten Infos schriftlich vor.</a:t>
                      </a:r>
                    </a:p>
                    <a:p>
                      <a:pPr marL="176213" marR="0" lvl="0" indent="-176213" algn="l" defTabSz="914400" rtl="0" eaLnBrk="1" fontAlgn="base" latinLnBrk="0" hangingPunct="1">
                        <a:lnSpc>
                          <a:spcPts val="2100"/>
                        </a:lnSpc>
                        <a:spcBef>
                          <a:spcPct val="0"/>
                        </a:spcBef>
                        <a:spcAft>
                          <a:spcPct val="0"/>
                        </a:spcAft>
                        <a:buClr>
                          <a:srgbClr val="2D4E75"/>
                        </a:buClr>
                        <a:buSzTx/>
                        <a:buFont typeface="Wingdings" panose="05000000000000000000" pitchFamily="2" charset="2"/>
                        <a:buChar char="§"/>
                        <a:tabLst/>
                      </a:pPr>
                      <a:r>
                        <a:rPr kumimoji="0" lang="de-DE" sz="1900" b="0" i="0" u="none" strike="noStrike" cap="none" normalizeH="0" baseline="0" dirty="0">
                          <a:ln>
                            <a:noFill/>
                          </a:ln>
                          <a:solidFill>
                            <a:schemeClr val="tx1"/>
                          </a:solidFill>
                          <a:effectLst/>
                          <a:latin typeface="Arial Narrow" charset="0"/>
                          <a:ea typeface="ＭＳ Ｐゴシック" charset="-128"/>
                          <a:cs typeface="Times New Roman" charset="0"/>
                        </a:rPr>
                        <a:t>1 Monat vor der Veranstaltung sollen 5.100 kuvertierte Einladungen versandfertig sein.</a:t>
                      </a:r>
                    </a:p>
                  </a:txBody>
                  <a:tcPr marT="72000" marB="72000" horzOverflow="overflow">
                    <a:lnL w="12700" cap="flat" cmpd="sng" algn="ctr">
                      <a:solidFill>
                        <a:srgbClr val="2D4E75"/>
                      </a:solidFill>
                      <a:prstDash val="solid"/>
                      <a:round/>
                      <a:headEnd type="none" w="med" len="med"/>
                      <a:tailEnd type="none" w="med" len="med"/>
                    </a:lnL>
                    <a:lnR w="12700" cap="flat" cmpd="sng" algn="ctr">
                      <a:solidFill>
                        <a:srgbClr val="2D4E75"/>
                      </a:solidFill>
                      <a:prstDash val="solid"/>
                      <a:round/>
                      <a:headEnd type="none" w="med" len="med"/>
                      <a:tailEnd type="none" w="med" len="med"/>
                    </a:lnR>
                    <a:lnT w="12700" cap="flat" cmpd="sng" algn="ctr">
                      <a:solidFill>
                        <a:srgbClr val="2D4E75"/>
                      </a:solidFill>
                      <a:prstDash val="solid"/>
                      <a:round/>
                      <a:headEnd type="none" w="med" len="med"/>
                      <a:tailEnd type="none" w="med" len="med"/>
                    </a:lnT>
                    <a:lnB w="12700" cap="flat" cmpd="sng" algn="ctr">
                      <a:solidFill>
                        <a:srgbClr val="2D4E75"/>
                      </a:solidFill>
                      <a:prstDash val="solid"/>
                      <a:round/>
                      <a:headEnd type="none" w="med" len="med"/>
                      <a:tailEnd type="none" w="med" len="med"/>
                    </a:lnB>
                    <a:lnTlToBr>
                      <a:noFill/>
                    </a:lnTlToBr>
                    <a:lnBlToTr>
                      <a:noFill/>
                    </a:lnBlToTr>
                    <a:solidFill>
                      <a:schemeClr val="bg1"/>
                    </a:solidFill>
                  </a:tcPr>
                </a:tc>
                <a:tc hMerge="1">
                  <a:txBody>
                    <a:bodyPr/>
                    <a:lstStyle/>
                    <a:p>
                      <a:endParaRPr lang="de-AT"/>
                    </a:p>
                  </a:txBody>
                  <a:tcPr/>
                </a:tc>
                <a:extLst>
                  <a:ext uri="{0D108BD9-81ED-4DB2-BD59-A6C34878D82A}">
                    <a16:rowId xmlns:a16="http://schemas.microsoft.com/office/drawing/2014/main" val="10003"/>
                  </a:ext>
                </a:extLst>
              </a:tr>
              <a:tr h="859499">
                <a:tc gridSpan="2">
                  <a:txBody>
                    <a:bodyPr/>
                    <a:lstStyle/>
                    <a:p>
                      <a:pPr marL="176213" marR="0" lvl="0" indent="-176213" algn="just" defTabSz="914400" rtl="0" eaLnBrk="1" fontAlgn="base" latinLnBrk="0" hangingPunct="1">
                        <a:lnSpc>
                          <a:spcPts val="2100"/>
                        </a:lnSpc>
                        <a:spcBef>
                          <a:spcPct val="0"/>
                        </a:spcBef>
                        <a:spcAft>
                          <a:spcPct val="0"/>
                        </a:spcAft>
                        <a:buClrTx/>
                        <a:buSzTx/>
                        <a:buFontTx/>
                        <a:buNone/>
                        <a:tabLst/>
                      </a:pPr>
                      <a:r>
                        <a:rPr kumimoji="0" lang="de-DE" sz="1900" b="1" i="0" u="none" strike="noStrike" kern="1200" cap="none" normalizeH="0" baseline="0" dirty="0">
                          <a:ln>
                            <a:noFill/>
                          </a:ln>
                          <a:solidFill>
                            <a:srgbClr val="2D4E75"/>
                          </a:solidFill>
                          <a:effectLst/>
                          <a:latin typeface="Arial Narrow" charset="0"/>
                          <a:ea typeface="ＭＳ Ｐゴシック" charset="-128"/>
                          <a:cs typeface="Times New Roman" charset="0"/>
                        </a:rPr>
                        <a:t>Lösungswege</a:t>
                      </a:r>
                      <a:r>
                        <a:rPr kumimoji="0" lang="de-DE" sz="1900" b="0" i="0" u="none" strike="noStrike" cap="none" normalizeH="0" baseline="0" dirty="0">
                          <a:ln>
                            <a:noFill/>
                          </a:ln>
                          <a:solidFill>
                            <a:schemeClr val="tx1"/>
                          </a:solidFill>
                          <a:effectLst/>
                          <a:latin typeface="Arial Narrow" charset="0"/>
                          <a:ea typeface="ＭＳ Ｐゴシック" charset="-128"/>
                          <a:cs typeface="Times New Roman" charset="0"/>
                        </a:rPr>
                        <a:t> (Teilschritte/Tätigkeiten)</a:t>
                      </a:r>
                    </a:p>
                    <a:p>
                      <a:pPr marL="171450" marR="0" lvl="0" indent="-171450" algn="just" defTabSz="914400" rtl="0" eaLnBrk="1" fontAlgn="base" latinLnBrk="0" hangingPunct="1">
                        <a:lnSpc>
                          <a:spcPts val="2100"/>
                        </a:lnSpc>
                        <a:spcBef>
                          <a:spcPct val="0"/>
                        </a:spcBef>
                        <a:spcAft>
                          <a:spcPct val="0"/>
                        </a:spcAft>
                        <a:buClr>
                          <a:srgbClr val="2D4E75"/>
                        </a:buClr>
                        <a:buSzTx/>
                        <a:buFont typeface="Wingdings" panose="05000000000000000000" pitchFamily="2" charset="2"/>
                        <a:buChar char="§"/>
                        <a:tabLst/>
                      </a:pPr>
                      <a:r>
                        <a:rPr kumimoji="0" lang="de-DE" sz="1900" b="0" i="0" u="none" strike="noStrike" cap="none" normalizeH="0" baseline="0" dirty="0">
                          <a:ln>
                            <a:noFill/>
                          </a:ln>
                          <a:solidFill>
                            <a:schemeClr val="tx1"/>
                          </a:solidFill>
                          <a:effectLst/>
                          <a:latin typeface="Arial Narrow" charset="0"/>
                          <a:ea typeface="ＭＳ Ｐゴシック" charset="-128"/>
                          <a:cs typeface="Times New Roman" charset="0"/>
                        </a:rPr>
                        <a:t>Agenda der Veranstaltung gestalten</a:t>
                      </a:r>
                    </a:p>
                    <a:p>
                      <a:pPr marL="171450" marR="0" lvl="0" indent="-171450" algn="just" defTabSz="914400" rtl="0" eaLnBrk="1" fontAlgn="base" latinLnBrk="0" hangingPunct="1">
                        <a:lnSpc>
                          <a:spcPts val="2100"/>
                        </a:lnSpc>
                        <a:spcBef>
                          <a:spcPct val="0"/>
                        </a:spcBef>
                        <a:spcAft>
                          <a:spcPct val="0"/>
                        </a:spcAft>
                        <a:buClr>
                          <a:srgbClr val="2D4E75"/>
                        </a:buClr>
                        <a:buSzTx/>
                        <a:buFont typeface="Wingdings" panose="05000000000000000000" pitchFamily="2" charset="2"/>
                        <a:buChar char="§"/>
                        <a:tabLst/>
                      </a:pPr>
                      <a:r>
                        <a:rPr kumimoji="0" lang="de-DE" sz="1900" b="0" i="0" u="none" strike="noStrike" cap="none" normalizeH="0" baseline="0" dirty="0">
                          <a:ln>
                            <a:noFill/>
                          </a:ln>
                          <a:solidFill>
                            <a:schemeClr val="tx1"/>
                          </a:solidFill>
                          <a:effectLst/>
                          <a:latin typeface="Arial Narrow" charset="0"/>
                          <a:ea typeface="ＭＳ Ｐゴシック" charset="-128"/>
                          <a:cs typeface="Times New Roman" charset="0"/>
                        </a:rPr>
                        <a:t>Anmeldeinformationen/Kontaktinformationen erstellen bzw. sammeln</a:t>
                      </a:r>
                    </a:p>
                    <a:p>
                      <a:pPr marL="171450" marR="0" lvl="0" indent="-171450" algn="just" defTabSz="914400" rtl="0" eaLnBrk="1" fontAlgn="base" latinLnBrk="0" hangingPunct="1">
                        <a:lnSpc>
                          <a:spcPts val="2100"/>
                        </a:lnSpc>
                        <a:spcBef>
                          <a:spcPct val="0"/>
                        </a:spcBef>
                        <a:spcAft>
                          <a:spcPct val="0"/>
                        </a:spcAft>
                        <a:buClr>
                          <a:srgbClr val="2D4E75"/>
                        </a:buClr>
                        <a:buSzTx/>
                        <a:buFont typeface="Wingdings" panose="05000000000000000000" pitchFamily="2" charset="2"/>
                        <a:buChar char="§"/>
                        <a:tabLst/>
                      </a:pPr>
                      <a:r>
                        <a:rPr kumimoji="0" lang="de-DE" sz="1900" b="0" i="0" u="none" strike="noStrike" cap="none" normalizeH="0" baseline="0" dirty="0">
                          <a:ln>
                            <a:noFill/>
                          </a:ln>
                          <a:solidFill>
                            <a:schemeClr val="tx1"/>
                          </a:solidFill>
                          <a:effectLst/>
                          <a:latin typeface="Arial Narrow" charset="0"/>
                          <a:ea typeface="ＭＳ Ｐゴシック" charset="-128"/>
                          <a:cs typeface="Times New Roman" charset="0"/>
                        </a:rPr>
                        <a:t>Veranstaltungsort inklusive Anfahrtsplan grafisch darstellen</a:t>
                      </a:r>
                    </a:p>
                    <a:p>
                      <a:pPr marL="171450" marR="0" lvl="0" indent="-171450" algn="just" defTabSz="914400" rtl="0" eaLnBrk="1" fontAlgn="base" latinLnBrk="0" hangingPunct="1">
                        <a:lnSpc>
                          <a:spcPts val="2100"/>
                        </a:lnSpc>
                        <a:spcBef>
                          <a:spcPct val="0"/>
                        </a:spcBef>
                        <a:spcAft>
                          <a:spcPct val="0"/>
                        </a:spcAft>
                        <a:buClr>
                          <a:srgbClr val="2D4E75"/>
                        </a:buClr>
                        <a:buSzTx/>
                        <a:buFont typeface="Wingdings" panose="05000000000000000000" pitchFamily="2" charset="2"/>
                        <a:buChar char="§"/>
                        <a:tabLst/>
                      </a:pPr>
                      <a:r>
                        <a:rPr kumimoji="0" lang="de-DE" sz="1900" b="0" i="0" u="none" strike="noStrike" cap="none" normalizeH="0" baseline="0" dirty="0">
                          <a:ln>
                            <a:noFill/>
                          </a:ln>
                          <a:solidFill>
                            <a:schemeClr val="tx1"/>
                          </a:solidFill>
                          <a:effectLst/>
                          <a:latin typeface="Arial Narrow" charset="0"/>
                          <a:ea typeface="ＭＳ Ｐゴシック" charset="-128"/>
                          <a:cs typeface="Times New Roman" charset="0"/>
                        </a:rPr>
                        <a:t>Einladungsinformationen aufbereiten und formatieren</a:t>
                      </a:r>
                    </a:p>
                    <a:p>
                      <a:pPr marL="171450" marR="0" lvl="0" indent="-171450" algn="just" defTabSz="914400" rtl="0" eaLnBrk="1" fontAlgn="base" latinLnBrk="0" hangingPunct="1">
                        <a:lnSpc>
                          <a:spcPts val="2100"/>
                        </a:lnSpc>
                        <a:spcBef>
                          <a:spcPct val="0"/>
                        </a:spcBef>
                        <a:spcAft>
                          <a:spcPct val="0"/>
                        </a:spcAft>
                        <a:buClr>
                          <a:srgbClr val="2D4E75"/>
                        </a:buClr>
                        <a:buSzTx/>
                        <a:buFont typeface="Wingdings" panose="05000000000000000000" pitchFamily="2" charset="2"/>
                        <a:buChar char="§"/>
                        <a:tabLst/>
                      </a:pPr>
                      <a:r>
                        <a:rPr kumimoji="0" lang="de-DE" sz="1900" b="0" i="0" u="none" strike="noStrike" cap="none" normalizeH="0" baseline="0" dirty="0">
                          <a:ln>
                            <a:noFill/>
                          </a:ln>
                          <a:solidFill>
                            <a:schemeClr val="tx1"/>
                          </a:solidFill>
                          <a:effectLst/>
                          <a:latin typeface="Arial Narrow" charset="0"/>
                          <a:ea typeface="ＭＳ Ｐゴシック" charset="-128"/>
                          <a:cs typeface="Times New Roman" charset="0"/>
                        </a:rPr>
                        <a:t>Design bzw. Format der Einladung festlegen</a:t>
                      </a:r>
                    </a:p>
                    <a:p>
                      <a:pPr marL="171450" marR="0" lvl="0" indent="-171450" algn="just" defTabSz="914400" rtl="0" eaLnBrk="1" fontAlgn="base" latinLnBrk="0" hangingPunct="1">
                        <a:lnSpc>
                          <a:spcPts val="2100"/>
                        </a:lnSpc>
                        <a:spcBef>
                          <a:spcPct val="0"/>
                        </a:spcBef>
                        <a:spcAft>
                          <a:spcPct val="0"/>
                        </a:spcAft>
                        <a:buClr>
                          <a:srgbClr val="2D4E75"/>
                        </a:buClr>
                        <a:buSzTx/>
                        <a:buFont typeface="Wingdings" panose="05000000000000000000" pitchFamily="2" charset="2"/>
                        <a:buChar char="§"/>
                        <a:tabLst/>
                      </a:pPr>
                      <a:r>
                        <a:rPr kumimoji="0" lang="de-DE" sz="1900" b="0" i="0" u="none" strike="noStrike" cap="none" normalizeH="0" baseline="0" dirty="0">
                          <a:ln>
                            <a:noFill/>
                          </a:ln>
                          <a:solidFill>
                            <a:schemeClr val="tx1"/>
                          </a:solidFill>
                          <a:effectLst/>
                          <a:latin typeface="Arial Narrow" charset="0"/>
                          <a:ea typeface="ＭＳ Ｐゴシック" charset="-128"/>
                          <a:cs typeface="Times New Roman" charset="0"/>
                        </a:rPr>
                        <a:t>Einladung formatieren und layouten</a:t>
                      </a:r>
                    </a:p>
                  </a:txBody>
                  <a:tcPr marT="72000" marB="72000" horzOverflow="overflow">
                    <a:lnL w="12700" cap="flat" cmpd="sng" algn="ctr">
                      <a:solidFill>
                        <a:srgbClr val="2D4E75"/>
                      </a:solidFill>
                      <a:prstDash val="solid"/>
                      <a:round/>
                      <a:headEnd type="none" w="med" len="med"/>
                      <a:tailEnd type="none" w="med" len="med"/>
                    </a:lnL>
                    <a:lnR w="12700" cap="flat" cmpd="sng" algn="ctr">
                      <a:solidFill>
                        <a:srgbClr val="2D4E75"/>
                      </a:solidFill>
                      <a:prstDash val="solid"/>
                      <a:round/>
                      <a:headEnd type="none" w="med" len="med"/>
                      <a:tailEnd type="none" w="med" len="med"/>
                    </a:lnR>
                    <a:lnT w="12700" cap="flat" cmpd="sng" algn="ctr">
                      <a:solidFill>
                        <a:srgbClr val="2D4E75"/>
                      </a:solidFill>
                      <a:prstDash val="solid"/>
                      <a:round/>
                      <a:headEnd type="none" w="med" len="med"/>
                      <a:tailEnd type="none" w="med" len="med"/>
                    </a:lnT>
                    <a:lnB w="12700" cap="flat" cmpd="sng" algn="ctr">
                      <a:solidFill>
                        <a:srgbClr val="2D4E75"/>
                      </a:solidFill>
                      <a:prstDash val="solid"/>
                      <a:round/>
                      <a:headEnd type="none" w="med" len="med"/>
                      <a:tailEnd type="none" w="med" len="med"/>
                    </a:lnB>
                    <a:lnTlToBr>
                      <a:noFill/>
                    </a:lnTlToBr>
                    <a:lnBlToTr>
                      <a:noFill/>
                    </a:lnBlToTr>
                    <a:solidFill>
                      <a:schemeClr val="bg1"/>
                    </a:solidFill>
                  </a:tcPr>
                </a:tc>
                <a:tc hMerge="1">
                  <a:txBody>
                    <a:bodyPr/>
                    <a:lstStyle/>
                    <a:p>
                      <a:endParaRPr lang="de-AT"/>
                    </a:p>
                  </a:txBody>
                  <a:tcPr/>
                </a:tc>
                <a:extLst>
                  <a:ext uri="{0D108BD9-81ED-4DB2-BD59-A6C34878D82A}">
                    <a16:rowId xmlns:a16="http://schemas.microsoft.com/office/drawing/2014/main" val="10004"/>
                  </a:ext>
                </a:extLst>
              </a:tr>
              <a:tr h="342913">
                <a:tc gridSpan="2">
                  <a:txBody>
                    <a:bodyPr/>
                    <a:lstStyle/>
                    <a:p>
                      <a:pPr marL="176213" marR="0" lvl="0" indent="-176213" algn="l" defTabSz="914400" rtl="0" eaLnBrk="1" fontAlgn="base" latinLnBrk="0" hangingPunct="1">
                        <a:lnSpc>
                          <a:spcPct val="100000"/>
                        </a:lnSpc>
                        <a:spcBef>
                          <a:spcPct val="0"/>
                        </a:spcBef>
                        <a:spcAft>
                          <a:spcPct val="0"/>
                        </a:spcAft>
                        <a:buClrTx/>
                        <a:buSzTx/>
                        <a:buFontTx/>
                        <a:buNone/>
                        <a:tabLst/>
                      </a:pPr>
                      <a:r>
                        <a:rPr kumimoji="0" lang="de-DE" sz="1900" b="1" i="0" u="none" strike="noStrike" cap="none" normalizeH="0" baseline="0" dirty="0">
                          <a:ln>
                            <a:noFill/>
                          </a:ln>
                          <a:solidFill>
                            <a:srgbClr val="2D4E75"/>
                          </a:solidFill>
                          <a:effectLst/>
                          <a:latin typeface="Arial Narrow" charset="0"/>
                          <a:ea typeface="ＭＳ Ｐゴシック" charset="-128"/>
                          <a:cs typeface="Times New Roman" charset="0"/>
                        </a:rPr>
                        <a:t>…</a:t>
                      </a:r>
                      <a:endParaRPr kumimoji="0" lang="de-DE" sz="1900" b="0" i="0" u="none" strike="noStrike" cap="none" normalizeH="0" baseline="0" dirty="0">
                        <a:ln>
                          <a:noFill/>
                        </a:ln>
                        <a:solidFill>
                          <a:schemeClr val="tx1"/>
                        </a:solidFill>
                        <a:effectLst/>
                        <a:latin typeface="Arial Narrow" charset="0"/>
                        <a:ea typeface="ＭＳ Ｐゴシック" charset="-128"/>
                        <a:cs typeface="Times New Roman" charset="0"/>
                      </a:endParaRPr>
                    </a:p>
                  </a:txBody>
                  <a:tcPr marT="45712" marB="45712" horzOverflow="overflow">
                    <a:lnL w="12700" cap="flat" cmpd="sng" algn="ctr">
                      <a:solidFill>
                        <a:srgbClr val="2D4E75"/>
                      </a:solidFill>
                      <a:prstDash val="solid"/>
                      <a:round/>
                      <a:headEnd type="none" w="med" len="med"/>
                      <a:tailEnd type="none" w="med" len="med"/>
                    </a:lnL>
                    <a:lnR w="12700" cap="flat" cmpd="sng" algn="ctr">
                      <a:solidFill>
                        <a:srgbClr val="2D4E75"/>
                      </a:solidFill>
                      <a:prstDash val="solid"/>
                      <a:round/>
                      <a:headEnd type="none" w="med" len="med"/>
                      <a:tailEnd type="none" w="med" len="med"/>
                    </a:lnR>
                    <a:lnT w="12700" cap="flat" cmpd="sng" algn="ctr">
                      <a:solidFill>
                        <a:srgbClr val="2D4E75"/>
                      </a:solidFill>
                      <a:prstDash val="solid"/>
                      <a:round/>
                      <a:headEnd type="none" w="med" len="med"/>
                      <a:tailEnd type="none" w="med" len="med"/>
                    </a:lnT>
                    <a:lnB w="12700" cap="flat" cmpd="sng" algn="ctr">
                      <a:solidFill>
                        <a:srgbClr val="2D4E75"/>
                      </a:solidFill>
                      <a:prstDash val="solid"/>
                      <a:round/>
                      <a:headEnd type="none" w="med" len="med"/>
                      <a:tailEnd type="none" w="med" len="med"/>
                    </a:lnB>
                    <a:lnTlToBr>
                      <a:noFill/>
                    </a:lnTlToBr>
                    <a:lnBlToTr>
                      <a:noFill/>
                    </a:lnBlToTr>
                    <a:solidFill>
                      <a:schemeClr val="bg1"/>
                    </a:solidFill>
                  </a:tcPr>
                </a:tc>
                <a:tc hMerge="1">
                  <a:txBody>
                    <a:bodyPr/>
                    <a:lstStyle/>
                    <a:p>
                      <a:endParaRPr lang="de-AT"/>
                    </a:p>
                  </a:txBody>
                  <a:tcPr/>
                </a:tc>
                <a:extLst>
                  <a:ext uri="{0D108BD9-81ED-4DB2-BD59-A6C34878D82A}">
                    <a16:rowId xmlns:a16="http://schemas.microsoft.com/office/drawing/2014/main" val="10005"/>
                  </a:ext>
                </a:extLst>
              </a:tr>
            </a:tbl>
          </a:graphicData>
        </a:graphic>
      </p:graphicFrame>
      <p:sp>
        <p:nvSpPr>
          <p:cNvPr id="2" name="Titel 1"/>
          <p:cNvSpPr>
            <a:spLocks noGrp="1"/>
          </p:cNvSpPr>
          <p:nvPr>
            <p:ph type="title"/>
          </p:nvPr>
        </p:nvSpPr>
        <p:spPr>
          <a:xfrm>
            <a:off x="1060475" y="396430"/>
            <a:ext cx="7436693" cy="863600"/>
          </a:xfrm>
        </p:spPr>
        <p:txBody>
          <a:bodyPr/>
          <a:lstStyle/>
          <a:p>
            <a:pPr>
              <a:lnSpc>
                <a:spcPts val="2800"/>
              </a:lnSpc>
            </a:pPr>
            <a:r>
              <a:rPr lang="de-AT" sz="2800" dirty="0"/>
              <a:t>Beispiel einer Arbeitspaketspezifikation </a:t>
            </a:r>
            <a:br>
              <a:rPr lang="de-AT" sz="2800" dirty="0"/>
            </a:br>
            <a:r>
              <a:rPr lang="de-AT" sz="2600" b="0" dirty="0"/>
              <a:t>Einladungen für eine Veranstaltung</a:t>
            </a:r>
          </a:p>
        </p:txBody>
      </p:sp>
      <p:sp>
        <p:nvSpPr>
          <p:cNvPr id="4" name="Foliennummernplatzhalter 3"/>
          <p:cNvSpPr>
            <a:spLocks noGrp="1"/>
          </p:cNvSpPr>
          <p:nvPr>
            <p:ph type="sldNum" sz="quarter" idx="11"/>
          </p:nvPr>
        </p:nvSpPr>
        <p:spPr/>
        <p:txBody>
          <a:bodyPr/>
          <a:lstStyle/>
          <a:p>
            <a:fld id="{1B0257E5-75A0-4F46-BAAD-A8D9FF434F26}" type="slidenum">
              <a:rPr lang="de-AT" smtClean="0"/>
              <a:pPr/>
              <a:t>16</a:t>
            </a:fld>
            <a:endParaRPr lang="de-AT" dirty="0"/>
          </a:p>
        </p:txBody>
      </p:sp>
    </p:spTree>
    <p:extLst>
      <p:ext uri="{BB962C8B-B14F-4D97-AF65-F5344CB8AC3E}">
        <p14:creationId xmlns:p14="http://schemas.microsoft.com/office/powerpoint/2010/main" val="9514197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100">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19146610"/>
              </p:ext>
            </p:extLst>
          </p:nvPr>
        </p:nvGraphicFramePr>
        <p:xfrm>
          <a:off x="1062955" y="-36115"/>
          <a:ext cx="8439150" cy="6851694"/>
        </p:xfrm>
        <a:graphic>
          <a:graphicData uri="http://schemas.openxmlformats.org/drawingml/2006/table">
            <a:tbl>
              <a:tblPr firstRow="1"/>
              <a:tblGrid>
                <a:gridCol w="5103812">
                  <a:extLst>
                    <a:ext uri="{9D8B030D-6E8A-4147-A177-3AD203B41FA5}">
                      <a16:colId xmlns:a16="http://schemas.microsoft.com/office/drawing/2014/main" val="20000"/>
                    </a:ext>
                  </a:extLst>
                </a:gridCol>
                <a:gridCol w="3335338">
                  <a:extLst>
                    <a:ext uri="{9D8B030D-6E8A-4147-A177-3AD203B41FA5}">
                      <a16:colId xmlns:a16="http://schemas.microsoft.com/office/drawing/2014/main" val="20001"/>
                    </a:ext>
                  </a:extLst>
                </a:gridCol>
              </a:tblGrid>
              <a:tr h="420599">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de-DE" sz="2000" b="1" i="0" u="none" strike="noStrike" cap="none" normalizeH="0" baseline="0" dirty="0">
                          <a:ln>
                            <a:noFill/>
                          </a:ln>
                          <a:solidFill>
                            <a:schemeClr val="bg1"/>
                          </a:solidFill>
                          <a:effectLst/>
                          <a:latin typeface="Arial Narrow" charset="0"/>
                          <a:ea typeface="ＭＳ Ｐゴシック" charset="-128"/>
                          <a:cs typeface="Times New Roman" charset="0"/>
                        </a:rPr>
                        <a:t>Arbeitspaketbeschreibung</a:t>
                      </a:r>
                      <a:endParaRPr kumimoji="0" lang="de-DE" sz="2200" b="1" i="0" u="none" strike="noStrike" cap="none" normalizeH="0" baseline="0" dirty="0">
                        <a:ln>
                          <a:noFill/>
                        </a:ln>
                        <a:solidFill>
                          <a:schemeClr val="bg1"/>
                        </a:solidFill>
                        <a:effectLst/>
                        <a:latin typeface="Arial Narrow" charset="0"/>
                        <a:ea typeface="ＭＳ Ｐゴシック" charset="-128"/>
                        <a:cs typeface="Times New Roman" charset="0"/>
                      </a:endParaRPr>
                    </a:p>
                  </a:txBody>
                  <a:tcPr marT="45712" marB="45712" horzOverflow="overflow">
                    <a:lnL w="12700" cap="flat" cmpd="sng" algn="ctr">
                      <a:solidFill>
                        <a:srgbClr val="2D4E75"/>
                      </a:solidFill>
                      <a:prstDash val="solid"/>
                      <a:round/>
                      <a:headEnd type="none" w="med" len="med"/>
                      <a:tailEnd type="none" w="med" len="med"/>
                    </a:lnL>
                    <a:lnR w="12700" cap="flat" cmpd="sng" algn="ctr">
                      <a:solidFill>
                        <a:srgbClr val="2D4E75"/>
                      </a:solidFill>
                      <a:prstDash val="solid"/>
                      <a:round/>
                      <a:headEnd type="none" w="med" len="med"/>
                      <a:tailEnd type="none" w="med" len="med"/>
                    </a:lnR>
                    <a:lnT w="12700" cap="flat" cmpd="sng" algn="ctr">
                      <a:solidFill>
                        <a:srgbClr val="2D4E75"/>
                      </a:solidFill>
                      <a:prstDash val="solid"/>
                      <a:round/>
                      <a:headEnd type="none" w="med" len="med"/>
                      <a:tailEnd type="none" w="med" len="med"/>
                    </a:lnT>
                    <a:lnB w="12700" cap="flat" cmpd="sng" algn="ctr">
                      <a:solidFill>
                        <a:srgbClr val="2D4E75"/>
                      </a:solidFill>
                      <a:prstDash val="solid"/>
                      <a:round/>
                      <a:headEnd type="none" w="med" len="med"/>
                      <a:tailEnd type="none" w="med" len="med"/>
                    </a:lnB>
                    <a:lnTlToBr>
                      <a:noFill/>
                    </a:lnTlToBr>
                    <a:lnBlToTr>
                      <a:noFill/>
                    </a:lnBlToTr>
                    <a:solidFill>
                      <a:srgbClr val="2D4E75"/>
                    </a:solidFill>
                  </a:tcPr>
                </a:tc>
                <a:tc hMerge="1">
                  <a:txBody>
                    <a:bodyPr/>
                    <a:lstStyle/>
                    <a:p>
                      <a:endParaRPr lang="de-AT"/>
                    </a:p>
                  </a:txBody>
                  <a:tcPr/>
                </a:tc>
                <a:extLst>
                  <a:ext uri="{0D108BD9-81ED-4DB2-BD59-A6C34878D82A}">
                    <a16:rowId xmlns:a16="http://schemas.microsoft.com/office/drawing/2014/main" val="10000"/>
                  </a:ext>
                </a:extLst>
              </a:tr>
              <a:tr h="201149">
                <a:tc>
                  <a:txBody>
                    <a:bodyPr/>
                    <a:lstStyle/>
                    <a:p>
                      <a:pPr marL="0" marR="0" lvl="0" indent="0" algn="just" defTabSz="914400" rtl="0" eaLnBrk="1" fontAlgn="base" latinLnBrk="0" hangingPunct="1">
                        <a:lnSpc>
                          <a:spcPct val="90000"/>
                        </a:lnSpc>
                        <a:spcBef>
                          <a:spcPct val="0"/>
                        </a:spcBef>
                        <a:spcAft>
                          <a:spcPct val="0"/>
                        </a:spcAft>
                        <a:buClrTx/>
                        <a:buSzTx/>
                        <a:buFontTx/>
                        <a:buNone/>
                        <a:tabLst/>
                      </a:pPr>
                      <a:r>
                        <a:rPr kumimoji="0" lang="de-DE" sz="800" b="0" i="0" u="none" strike="noStrike" cap="none" normalizeH="0" baseline="0" dirty="0">
                          <a:ln>
                            <a:noFill/>
                          </a:ln>
                          <a:solidFill>
                            <a:schemeClr val="bg2"/>
                          </a:solidFill>
                          <a:effectLst/>
                          <a:latin typeface="Arial Narrow" charset="0"/>
                          <a:ea typeface="ＭＳ Ｐゴシック" charset="-128"/>
                          <a:cs typeface="Times New Roman" charset="0"/>
                        </a:rPr>
                        <a:t>Projekt: Veranstaltung X</a:t>
                      </a:r>
                    </a:p>
                  </a:txBody>
                  <a:tcPr marT="45712" marB="45712" horzOverflow="overflow">
                    <a:lnL w="12700" cap="flat" cmpd="sng" algn="ctr">
                      <a:solidFill>
                        <a:srgbClr val="2D4E75"/>
                      </a:solidFill>
                      <a:prstDash val="solid"/>
                      <a:round/>
                      <a:headEnd type="none" w="med" len="med"/>
                      <a:tailEnd type="none" w="med" len="med"/>
                    </a:lnL>
                    <a:lnR w="12700" cap="flat" cmpd="sng" algn="ctr">
                      <a:solidFill>
                        <a:srgbClr val="2D4E75"/>
                      </a:solidFill>
                      <a:prstDash val="solid"/>
                      <a:round/>
                      <a:headEnd type="none" w="med" len="med"/>
                      <a:tailEnd type="none" w="med" len="med"/>
                    </a:lnR>
                    <a:lnT w="12700" cap="flat" cmpd="sng" algn="ctr">
                      <a:solidFill>
                        <a:srgbClr val="2D4E75"/>
                      </a:solidFill>
                      <a:prstDash val="solid"/>
                      <a:round/>
                      <a:headEnd type="none" w="med" len="med"/>
                      <a:tailEnd type="none" w="med" len="med"/>
                    </a:lnT>
                    <a:lnB w="12700" cap="flat" cmpd="sng" algn="ctr">
                      <a:solidFill>
                        <a:srgbClr val="2D4E75"/>
                      </a:solidFill>
                      <a:prstDash val="solid"/>
                      <a:round/>
                      <a:headEnd type="none" w="med" len="med"/>
                      <a:tailEnd type="none" w="med" len="med"/>
                    </a:lnB>
                    <a:lnTlToBr>
                      <a:noFill/>
                    </a:lnTlToBr>
                    <a:lnBlToTr>
                      <a:noFill/>
                    </a:lnBlToTr>
                    <a:solidFill>
                      <a:srgbClr val="D9E2EF"/>
                    </a:solidFill>
                  </a:tcPr>
                </a:tc>
                <a:tc>
                  <a:txBody>
                    <a:bodyPr/>
                    <a:lstStyle/>
                    <a:p>
                      <a:pPr marL="0" marR="0" lvl="0" indent="0" algn="just" defTabSz="914400" rtl="0" eaLnBrk="1" fontAlgn="base" latinLnBrk="0" hangingPunct="1">
                        <a:lnSpc>
                          <a:spcPct val="90000"/>
                        </a:lnSpc>
                        <a:spcBef>
                          <a:spcPct val="0"/>
                        </a:spcBef>
                        <a:spcAft>
                          <a:spcPct val="0"/>
                        </a:spcAft>
                        <a:buClrTx/>
                        <a:buSzTx/>
                        <a:buFontTx/>
                        <a:buNone/>
                        <a:tabLst/>
                      </a:pPr>
                      <a:r>
                        <a:rPr kumimoji="0" lang="de-DE" sz="800" b="0" i="0" u="none" strike="noStrike" cap="none" normalizeH="0" baseline="0" dirty="0">
                          <a:ln>
                            <a:noFill/>
                          </a:ln>
                          <a:solidFill>
                            <a:schemeClr val="bg2"/>
                          </a:solidFill>
                          <a:effectLst/>
                          <a:latin typeface="Arial Narrow" charset="0"/>
                          <a:ea typeface="ＭＳ Ｐゴシック" charset="-128"/>
                          <a:cs typeface="Times New Roman" charset="0"/>
                        </a:rPr>
                        <a:t>Datum: tt.mm.jjjj</a:t>
                      </a:r>
                    </a:p>
                  </a:txBody>
                  <a:tcPr marT="45712" marB="45712" horzOverflow="overflow">
                    <a:lnL w="12700" cap="flat" cmpd="sng" algn="ctr">
                      <a:solidFill>
                        <a:srgbClr val="2D4E75"/>
                      </a:solidFill>
                      <a:prstDash val="solid"/>
                      <a:round/>
                      <a:headEnd type="none" w="med" len="med"/>
                      <a:tailEnd type="none" w="med" len="med"/>
                    </a:lnL>
                    <a:lnR w="12700" cap="flat" cmpd="sng" algn="ctr">
                      <a:solidFill>
                        <a:srgbClr val="2D4E75"/>
                      </a:solidFill>
                      <a:prstDash val="solid"/>
                      <a:round/>
                      <a:headEnd type="none" w="med" len="med"/>
                      <a:tailEnd type="none" w="med" len="med"/>
                    </a:lnR>
                    <a:lnT w="12700" cap="flat" cmpd="sng" algn="ctr">
                      <a:solidFill>
                        <a:srgbClr val="2D4E75"/>
                      </a:solidFill>
                      <a:prstDash val="solid"/>
                      <a:round/>
                      <a:headEnd type="none" w="med" len="med"/>
                      <a:tailEnd type="none" w="med" len="med"/>
                    </a:lnT>
                    <a:lnB w="12700" cap="flat" cmpd="sng" algn="ctr">
                      <a:solidFill>
                        <a:srgbClr val="2D4E75"/>
                      </a:solidFill>
                      <a:prstDash val="solid"/>
                      <a:round/>
                      <a:headEnd type="none" w="med" len="med"/>
                      <a:tailEnd type="none" w="med" len="med"/>
                    </a:lnB>
                    <a:lnTlToBr>
                      <a:noFill/>
                    </a:lnTlToBr>
                    <a:lnBlToTr>
                      <a:noFill/>
                    </a:lnBlToTr>
                    <a:solidFill>
                      <a:srgbClr val="D9E2EF"/>
                    </a:solidFill>
                  </a:tcPr>
                </a:tc>
                <a:extLst>
                  <a:ext uri="{0D108BD9-81ED-4DB2-BD59-A6C34878D82A}">
                    <a16:rowId xmlns:a16="http://schemas.microsoft.com/office/drawing/2014/main" val="10001"/>
                  </a:ext>
                </a:extLst>
              </a:tr>
              <a:tr h="201149">
                <a:tc>
                  <a:txBody>
                    <a:bodyPr/>
                    <a:lstStyle/>
                    <a:p>
                      <a:pPr marL="0" marR="0" lvl="0" indent="0" algn="just" defTabSz="914400" rtl="0" eaLnBrk="1" fontAlgn="base" latinLnBrk="0" hangingPunct="1">
                        <a:lnSpc>
                          <a:spcPct val="90000"/>
                        </a:lnSpc>
                        <a:spcBef>
                          <a:spcPct val="0"/>
                        </a:spcBef>
                        <a:spcAft>
                          <a:spcPct val="0"/>
                        </a:spcAft>
                        <a:buClrTx/>
                        <a:buSzTx/>
                        <a:buFontTx/>
                        <a:buNone/>
                        <a:tabLst/>
                      </a:pPr>
                      <a:r>
                        <a:rPr kumimoji="0" lang="de-DE" sz="800" b="0" i="0" u="none" strike="noStrike" cap="none" normalizeH="0" baseline="0" dirty="0">
                          <a:ln>
                            <a:noFill/>
                          </a:ln>
                          <a:solidFill>
                            <a:schemeClr val="bg2"/>
                          </a:solidFill>
                          <a:effectLst/>
                          <a:latin typeface="Arial Narrow" charset="0"/>
                          <a:ea typeface="ＭＳ Ｐゴシック" charset="-128"/>
                          <a:cs typeface="Times New Roman" charset="0"/>
                        </a:rPr>
                        <a:t>Arbeitspaket: Einladung für Veranstaltung</a:t>
                      </a:r>
                    </a:p>
                  </a:txBody>
                  <a:tcPr marT="45712" marB="45712" horzOverflow="overflow">
                    <a:lnL w="12700" cap="flat" cmpd="sng" algn="ctr">
                      <a:solidFill>
                        <a:srgbClr val="2D4E75"/>
                      </a:solidFill>
                      <a:prstDash val="solid"/>
                      <a:round/>
                      <a:headEnd type="none" w="med" len="med"/>
                      <a:tailEnd type="none" w="med" len="med"/>
                    </a:lnL>
                    <a:lnR w="12700" cap="flat" cmpd="sng" algn="ctr">
                      <a:solidFill>
                        <a:srgbClr val="2D4E75"/>
                      </a:solidFill>
                      <a:prstDash val="solid"/>
                      <a:round/>
                      <a:headEnd type="none" w="med" len="med"/>
                      <a:tailEnd type="none" w="med" len="med"/>
                    </a:lnR>
                    <a:lnT w="12700" cap="flat" cmpd="sng" algn="ctr">
                      <a:solidFill>
                        <a:srgbClr val="2D4E75"/>
                      </a:solidFill>
                      <a:prstDash val="solid"/>
                      <a:round/>
                      <a:headEnd type="none" w="med" len="med"/>
                      <a:tailEnd type="none" w="med" len="med"/>
                    </a:lnT>
                    <a:lnB w="12700" cap="flat" cmpd="sng" algn="ctr">
                      <a:solidFill>
                        <a:srgbClr val="2D4E75"/>
                      </a:solidFill>
                      <a:prstDash val="solid"/>
                      <a:round/>
                      <a:headEnd type="none" w="med" len="med"/>
                      <a:tailEnd type="none" w="med" len="med"/>
                    </a:lnB>
                    <a:lnTlToBr>
                      <a:noFill/>
                    </a:lnTlToBr>
                    <a:lnBlToTr>
                      <a:noFill/>
                    </a:lnBlToTr>
                    <a:solidFill>
                      <a:srgbClr val="D9E2EF"/>
                    </a:solidFill>
                  </a:tcPr>
                </a:tc>
                <a:tc>
                  <a:txBody>
                    <a:bodyPr/>
                    <a:lstStyle/>
                    <a:p>
                      <a:pPr marL="0" marR="0" lvl="0" indent="0" algn="just" defTabSz="914400" rtl="0" eaLnBrk="1" fontAlgn="base" latinLnBrk="0" hangingPunct="1">
                        <a:lnSpc>
                          <a:spcPct val="90000"/>
                        </a:lnSpc>
                        <a:spcBef>
                          <a:spcPct val="0"/>
                        </a:spcBef>
                        <a:spcAft>
                          <a:spcPct val="0"/>
                        </a:spcAft>
                        <a:buClrTx/>
                        <a:buSzTx/>
                        <a:buFontTx/>
                        <a:buNone/>
                        <a:tabLst/>
                      </a:pPr>
                      <a:r>
                        <a:rPr kumimoji="0" lang="de-DE" sz="800" b="0" i="0" u="none" strike="noStrike" cap="none" normalizeH="0" baseline="0" dirty="0">
                          <a:ln>
                            <a:noFill/>
                          </a:ln>
                          <a:solidFill>
                            <a:schemeClr val="bg2"/>
                          </a:solidFill>
                          <a:effectLst/>
                          <a:latin typeface="Arial Narrow" charset="0"/>
                          <a:ea typeface="ＭＳ Ｐゴシック" charset="-128"/>
                          <a:cs typeface="Times New Roman" charset="0"/>
                        </a:rPr>
                        <a:t>Verantwortlicher: xy</a:t>
                      </a:r>
                    </a:p>
                  </a:txBody>
                  <a:tcPr marT="45712" marB="45712" horzOverflow="overflow">
                    <a:lnL w="12700" cap="flat" cmpd="sng" algn="ctr">
                      <a:solidFill>
                        <a:srgbClr val="2D4E75"/>
                      </a:solidFill>
                      <a:prstDash val="solid"/>
                      <a:round/>
                      <a:headEnd type="none" w="med" len="med"/>
                      <a:tailEnd type="none" w="med" len="med"/>
                    </a:lnL>
                    <a:lnR w="12700" cap="flat" cmpd="sng" algn="ctr">
                      <a:solidFill>
                        <a:srgbClr val="2D4E75"/>
                      </a:solidFill>
                      <a:prstDash val="solid"/>
                      <a:round/>
                      <a:headEnd type="none" w="med" len="med"/>
                      <a:tailEnd type="none" w="med" len="med"/>
                    </a:lnR>
                    <a:lnT w="12700" cap="flat" cmpd="sng" algn="ctr">
                      <a:solidFill>
                        <a:srgbClr val="2D4E75"/>
                      </a:solidFill>
                      <a:prstDash val="solid"/>
                      <a:round/>
                      <a:headEnd type="none" w="med" len="med"/>
                      <a:tailEnd type="none" w="med" len="med"/>
                    </a:lnT>
                    <a:lnB w="12700" cap="flat" cmpd="sng" algn="ctr">
                      <a:solidFill>
                        <a:srgbClr val="2D4E75"/>
                      </a:solidFill>
                      <a:prstDash val="solid"/>
                      <a:round/>
                      <a:headEnd type="none" w="med" len="med"/>
                      <a:tailEnd type="none" w="med" len="med"/>
                    </a:lnB>
                    <a:lnTlToBr>
                      <a:noFill/>
                    </a:lnTlToBr>
                    <a:lnBlToTr>
                      <a:noFill/>
                    </a:lnBlToTr>
                    <a:solidFill>
                      <a:srgbClr val="D9E2EF"/>
                    </a:solidFill>
                  </a:tcPr>
                </a:tc>
                <a:extLst>
                  <a:ext uri="{0D108BD9-81ED-4DB2-BD59-A6C34878D82A}">
                    <a16:rowId xmlns:a16="http://schemas.microsoft.com/office/drawing/2014/main" val="10002"/>
                  </a:ext>
                </a:extLst>
              </a:tr>
              <a:tr h="640049">
                <a:tc gridSpan="2">
                  <a:txBody>
                    <a:bodyPr/>
                    <a:lstStyle/>
                    <a:p>
                      <a:pPr marL="176213" marR="0" lvl="0" indent="-176213" algn="l" defTabSz="914400" rtl="0" eaLnBrk="1" fontAlgn="base" latinLnBrk="0" hangingPunct="1">
                        <a:lnSpc>
                          <a:spcPct val="90000"/>
                        </a:lnSpc>
                        <a:spcBef>
                          <a:spcPct val="0"/>
                        </a:spcBef>
                        <a:spcAft>
                          <a:spcPct val="0"/>
                        </a:spcAft>
                        <a:buClrTx/>
                        <a:buSzTx/>
                        <a:buFontTx/>
                        <a:buNone/>
                        <a:tabLst/>
                      </a:pPr>
                      <a:r>
                        <a:rPr kumimoji="0" lang="de-DE" sz="800" b="1" i="0" u="none" strike="noStrike" cap="none" normalizeH="0" baseline="0" dirty="0">
                          <a:ln>
                            <a:noFill/>
                          </a:ln>
                          <a:solidFill>
                            <a:schemeClr val="bg2"/>
                          </a:solidFill>
                          <a:effectLst/>
                          <a:latin typeface="Arial Narrow" charset="0"/>
                          <a:ea typeface="ＭＳ Ｐゴシック" charset="-128"/>
                          <a:cs typeface="Times New Roman" charset="0"/>
                        </a:rPr>
                        <a:t>Ziele des Arbeitspaketes</a:t>
                      </a:r>
                    </a:p>
                    <a:p>
                      <a:pPr marL="176213" marR="0" lvl="0" indent="-176213" algn="l" defTabSz="914400" rtl="0" eaLnBrk="1" fontAlgn="base" latinLnBrk="0" hangingPunct="1">
                        <a:lnSpc>
                          <a:spcPct val="90000"/>
                        </a:lnSpc>
                        <a:spcBef>
                          <a:spcPct val="0"/>
                        </a:spcBef>
                        <a:spcAft>
                          <a:spcPct val="0"/>
                        </a:spcAft>
                        <a:buClrTx/>
                        <a:buSzTx/>
                        <a:buFont typeface="Wingdings" panose="05000000000000000000" pitchFamily="2" charset="2"/>
                        <a:buChar char="§"/>
                        <a:tabLst/>
                      </a:pPr>
                      <a:r>
                        <a:rPr kumimoji="0" lang="de-DE" sz="800" b="0" i="0" u="none" strike="noStrike" cap="none" normalizeH="0" baseline="0" dirty="0">
                          <a:ln>
                            <a:noFill/>
                          </a:ln>
                          <a:solidFill>
                            <a:schemeClr val="bg2"/>
                          </a:solidFill>
                          <a:effectLst/>
                          <a:latin typeface="Arial Narrow" charset="0"/>
                          <a:ea typeface="ＭＳ Ｐゴシック" charset="-128"/>
                          <a:cs typeface="Times New Roman" charset="0"/>
                        </a:rPr>
                        <a:t>3 Monate vor der Veranstaltung sollen mindestens. 3 grafische Gestaltungsvarianten für den PR-Auftritt zur Entscheidung vorliegen.</a:t>
                      </a:r>
                    </a:p>
                    <a:p>
                      <a:pPr marL="176213" marR="0" lvl="0" indent="-176213" algn="l" defTabSz="914400" rtl="0" eaLnBrk="1" fontAlgn="base" latinLnBrk="0" hangingPunct="1">
                        <a:lnSpc>
                          <a:spcPct val="90000"/>
                        </a:lnSpc>
                        <a:spcBef>
                          <a:spcPct val="0"/>
                        </a:spcBef>
                        <a:spcAft>
                          <a:spcPct val="0"/>
                        </a:spcAft>
                        <a:buClrTx/>
                        <a:buSzTx/>
                        <a:buFont typeface="Wingdings" panose="05000000000000000000" pitchFamily="2" charset="2"/>
                        <a:buChar char="§"/>
                        <a:tabLst/>
                      </a:pPr>
                      <a:r>
                        <a:rPr kumimoji="0" lang="de-DE" sz="800" b="0" i="0" u="none" strike="noStrike" cap="none" normalizeH="0" baseline="0" dirty="0">
                          <a:ln>
                            <a:noFill/>
                          </a:ln>
                          <a:solidFill>
                            <a:schemeClr val="bg2"/>
                          </a:solidFill>
                          <a:effectLst/>
                          <a:latin typeface="Arial Narrow" charset="0"/>
                          <a:ea typeface="ＭＳ Ｐゴシック" charset="-128"/>
                          <a:cs typeface="Times New Roman" charset="0"/>
                        </a:rPr>
                        <a:t>2 Monate vor der Veranstaltung soll eine definitive reprofähige Druckvorlage vorliegen</a:t>
                      </a:r>
                    </a:p>
                    <a:p>
                      <a:pPr marL="176213" marR="0" lvl="0" indent="-176213" algn="l" defTabSz="914400" rtl="0" eaLnBrk="1" fontAlgn="base" latinLnBrk="0" hangingPunct="1">
                        <a:lnSpc>
                          <a:spcPct val="90000"/>
                        </a:lnSpc>
                        <a:spcBef>
                          <a:spcPct val="0"/>
                        </a:spcBef>
                        <a:spcAft>
                          <a:spcPct val="0"/>
                        </a:spcAft>
                        <a:buClrTx/>
                        <a:buSzTx/>
                        <a:buFont typeface="Wingdings" panose="05000000000000000000" pitchFamily="2" charset="2"/>
                        <a:buChar char="§"/>
                        <a:tabLst/>
                      </a:pPr>
                      <a:r>
                        <a:rPr kumimoji="0" lang="de-DE" sz="800" b="0" i="0" u="none" strike="noStrike" cap="none" normalizeH="0" baseline="0" dirty="0">
                          <a:ln>
                            <a:noFill/>
                          </a:ln>
                          <a:solidFill>
                            <a:schemeClr val="bg2"/>
                          </a:solidFill>
                          <a:effectLst/>
                          <a:latin typeface="Arial Narrow" charset="0"/>
                          <a:ea typeface="ＭＳ Ｐゴシック" charset="-128"/>
                          <a:cs typeface="Times New Roman" charset="0"/>
                        </a:rPr>
                        <a:t>2</a:t>
                      </a:r>
                      <a:r>
                        <a:rPr kumimoji="0" lang="en-US" sz="800" b="0" i="0" u="none" strike="noStrike" cap="none" normalizeH="0" baseline="0" dirty="0">
                          <a:ln>
                            <a:noFill/>
                          </a:ln>
                          <a:solidFill>
                            <a:schemeClr val="bg2"/>
                          </a:solidFill>
                          <a:effectLst/>
                          <a:latin typeface="Arial Narrow" charset="0"/>
                          <a:ea typeface="ＭＳ Ｐゴシック" charset="-128"/>
                          <a:cs typeface="Times New Roman" charset="0"/>
                        </a:rPr>
                        <a:t>½ Monate vor der Veranstaltung liegen alle besucherrelevanten Infos schriftlich vor.</a:t>
                      </a:r>
                      <a:endParaRPr kumimoji="0" lang="de-DE" sz="800" b="0" i="0" u="none" strike="noStrike" cap="none" normalizeH="0" baseline="0" dirty="0">
                        <a:ln>
                          <a:noFill/>
                        </a:ln>
                        <a:solidFill>
                          <a:schemeClr val="bg2"/>
                        </a:solidFill>
                        <a:effectLst/>
                        <a:latin typeface="Arial Narrow" charset="0"/>
                        <a:ea typeface="ＭＳ Ｐゴシック" charset="-128"/>
                        <a:cs typeface="Times New Roman" charset="0"/>
                      </a:endParaRPr>
                    </a:p>
                    <a:p>
                      <a:pPr marL="176213" marR="0" lvl="0" indent="-176213" algn="l" defTabSz="914400" rtl="0" eaLnBrk="1" fontAlgn="base" latinLnBrk="0" hangingPunct="1">
                        <a:lnSpc>
                          <a:spcPct val="90000"/>
                        </a:lnSpc>
                        <a:spcBef>
                          <a:spcPct val="0"/>
                        </a:spcBef>
                        <a:spcAft>
                          <a:spcPct val="0"/>
                        </a:spcAft>
                        <a:buClrTx/>
                        <a:buSzTx/>
                        <a:buFont typeface="Wingdings" panose="05000000000000000000" pitchFamily="2" charset="2"/>
                        <a:buChar char="§"/>
                        <a:tabLst/>
                      </a:pPr>
                      <a:r>
                        <a:rPr kumimoji="0" lang="de-DE" sz="800" b="0" i="0" u="none" strike="noStrike" cap="none" normalizeH="0" baseline="0" dirty="0">
                          <a:ln>
                            <a:noFill/>
                          </a:ln>
                          <a:solidFill>
                            <a:schemeClr val="bg2"/>
                          </a:solidFill>
                          <a:effectLst/>
                          <a:latin typeface="Arial Narrow" charset="0"/>
                          <a:ea typeface="ＭＳ Ｐゴシック" charset="-128"/>
                          <a:cs typeface="Times New Roman" charset="0"/>
                        </a:rPr>
                        <a:t>1 Monat vor der Veranstaltung sollen 5100 kuvertierte Einladungen versandfertig sein.</a:t>
                      </a:r>
                    </a:p>
                  </a:txBody>
                  <a:tcPr marT="45712" marB="45712" horzOverflow="overflow">
                    <a:lnL w="12700" cap="flat" cmpd="sng" algn="ctr">
                      <a:solidFill>
                        <a:srgbClr val="2D4E75"/>
                      </a:solidFill>
                      <a:prstDash val="solid"/>
                      <a:round/>
                      <a:headEnd type="none" w="med" len="med"/>
                      <a:tailEnd type="none" w="med" len="med"/>
                    </a:lnL>
                    <a:lnR w="12700" cap="flat" cmpd="sng" algn="ctr">
                      <a:solidFill>
                        <a:srgbClr val="2D4E75"/>
                      </a:solidFill>
                      <a:prstDash val="solid"/>
                      <a:round/>
                      <a:headEnd type="none" w="med" len="med"/>
                      <a:tailEnd type="none" w="med" len="med"/>
                    </a:lnR>
                    <a:lnT w="12700" cap="flat" cmpd="sng" algn="ctr">
                      <a:solidFill>
                        <a:srgbClr val="2D4E75"/>
                      </a:solidFill>
                      <a:prstDash val="solid"/>
                      <a:round/>
                      <a:headEnd type="none" w="med" len="med"/>
                      <a:tailEnd type="none" w="med" len="med"/>
                    </a:lnT>
                    <a:lnB w="12700" cap="flat" cmpd="sng" algn="ctr">
                      <a:solidFill>
                        <a:srgbClr val="2D4E75"/>
                      </a:solidFill>
                      <a:prstDash val="solid"/>
                      <a:round/>
                      <a:headEnd type="none" w="med" len="med"/>
                      <a:tailEnd type="none" w="med" len="med"/>
                    </a:lnB>
                    <a:lnTlToBr>
                      <a:noFill/>
                    </a:lnTlToBr>
                    <a:lnBlToTr>
                      <a:noFill/>
                    </a:lnBlToTr>
                    <a:solidFill>
                      <a:schemeClr val="bg1"/>
                    </a:solidFill>
                  </a:tcPr>
                </a:tc>
                <a:tc hMerge="1">
                  <a:txBody>
                    <a:bodyPr/>
                    <a:lstStyle/>
                    <a:p>
                      <a:endParaRPr lang="de-AT"/>
                    </a:p>
                  </a:txBody>
                  <a:tcPr/>
                </a:tc>
                <a:extLst>
                  <a:ext uri="{0D108BD9-81ED-4DB2-BD59-A6C34878D82A}">
                    <a16:rowId xmlns:a16="http://schemas.microsoft.com/office/drawing/2014/main" val="10003"/>
                  </a:ext>
                </a:extLst>
              </a:tr>
              <a:tr h="859499">
                <a:tc gridSpan="2">
                  <a:txBody>
                    <a:bodyPr/>
                    <a:lstStyle/>
                    <a:p>
                      <a:pPr marL="176213" marR="0" lvl="0" indent="-176213" algn="just" defTabSz="914400" rtl="0" eaLnBrk="1" fontAlgn="base" latinLnBrk="0" hangingPunct="1">
                        <a:lnSpc>
                          <a:spcPct val="90000"/>
                        </a:lnSpc>
                        <a:spcBef>
                          <a:spcPct val="0"/>
                        </a:spcBef>
                        <a:spcAft>
                          <a:spcPct val="0"/>
                        </a:spcAft>
                        <a:buClrTx/>
                        <a:buSzTx/>
                        <a:buFontTx/>
                        <a:buNone/>
                        <a:tabLst/>
                      </a:pPr>
                      <a:r>
                        <a:rPr kumimoji="0" lang="de-DE" sz="800" b="1" i="0" u="none" strike="noStrike" cap="none" normalizeH="0" baseline="0" dirty="0">
                          <a:ln>
                            <a:noFill/>
                          </a:ln>
                          <a:solidFill>
                            <a:schemeClr val="bg2"/>
                          </a:solidFill>
                          <a:effectLst/>
                          <a:latin typeface="Arial Narrow" charset="0"/>
                          <a:ea typeface="ＭＳ Ｐゴシック" charset="-128"/>
                          <a:cs typeface="Times New Roman" charset="0"/>
                        </a:rPr>
                        <a:t>Lösungswege</a:t>
                      </a:r>
                      <a:r>
                        <a:rPr kumimoji="0" lang="de-DE" sz="800" b="0" i="0" u="none" strike="noStrike" cap="none" normalizeH="0" baseline="0" dirty="0">
                          <a:ln>
                            <a:noFill/>
                          </a:ln>
                          <a:solidFill>
                            <a:schemeClr val="bg2"/>
                          </a:solidFill>
                          <a:effectLst/>
                          <a:latin typeface="Arial Narrow" charset="0"/>
                          <a:ea typeface="ＭＳ Ｐゴシック" charset="-128"/>
                          <a:cs typeface="Times New Roman" charset="0"/>
                        </a:rPr>
                        <a:t> (Teilschritte/Tätigkeiten)</a:t>
                      </a:r>
                    </a:p>
                    <a:p>
                      <a:pPr marL="171450" marR="0" lvl="0" indent="-171450" algn="just" defTabSz="914400" rtl="0" eaLnBrk="1" fontAlgn="base" latinLnBrk="0" hangingPunct="1">
                        <a:lnSpc>
                          <a:spcPct val="90000"/>
                        </a:lnSpc>
                        <a:spcBef>
                          <a:spcPct val="0"/>
                        </a:spcBef>
                        <a:spcAft>
                          <a:spcPct val="0"/>
                        </a:spcAft>
                        <a:buClrTx/>
                        <a:buSzTx/>
                        <a:buFont typeface="Wingdings" panose="05000000000000000000" pitchFamily="2" charset="2"/>
                        <a:buChar char="§"/>
                        <a:tabLst/>
                      </a:pPr>
                      <a:r>
                        <a:rPr kumimoji="0" lang="de-DE" sz="800" b="0" i="0" u="none" strike="noStrike" cap="none" normalizeH="0" baseline="0" dirty="0">
                          <a:ln>
                            <a:noFill/>
                          </a:ln>
                          <a:solidFill>
                            <a:schemeClr val="bg2"/>
                          </a:solidFill>
                          <a:effectLst/>
                          <a:latin typeface="Arial Narrow" charset="0"/>
                          <a:ea typeface="ＭＳ Ｐゴシック" charset="-128"/>
                          <a:cs typeface="Times New Roman" charset="0"/>
                        </a:rPr>
                        <a:t>Agenda der Veranstaltung gestalten</a:t>
                      </a:r>
                    </a:p>
                    <a:p>
                      <a:pPr marL="171450" marR="0" lvl="0" indent="-171450" algn="just" defTabSz="914400" rtl="0" eaLnBrk="1" fontAlgn="base" latinLnBrk="0" hangingPunct="1">
                        <a:lnSpc>
                          <a:spcPct val="90000"/>
                        </a:lnSpc>
                        <a:spcBef>
                          <a:spcPct val="0"/>
                        </a:spcBef>
                        <a:spcAft>
                          <a:spcPct val="0"/>
                        </a:spcAft>
                        <a:buClrTx/>
                        <a:buSzTx/>
                        <a:buFont typeface="Wingdings" panose="05000000000000000000" pitchFamily="2" charset="2"/>
                        <a:buChar char="§"/>
                        <a:tabLst/>
                      </a:pPr>
                      <a:r>
                        <a:rPr kumimoji="0" lang="de-DE" sz="800" b="0" i="0" u="none" strike="noStrike" cap="none" normalizeH="0" baseline="0" dirty="0">
                          <a:ln>
                            <a:noFill/>
                          </a:ln>
                          <a:solidFill>
                            <a:schemeClr val="bg2"/>
                          </a:solidFill>
                          <a:effectLst/>
                          <a:latin typeface="Arial Narrow" charset="0"/>
                          <a:ea typeface="ＭＳ Ｐゴシック" charset="-128"/>
                          <a:cs typeface="Times New Roman" charset="0"/>
                        </a:rPr>
                        <a:t>Anmeldeinformationen/Kontaktinformationen erstellen bzw. sammeln</a:t>
                      </a:r>
                    </a:p>
                    <a:p>
                      <a:pPr marL="171450" marR="0" lvl="0" indent="-171450" algn="just" defTabSz="914400" rtl="0" eaLnBrk="1" fontAlgn="base" latinLnBrk="0" hangingPunct="1">
                        <a:lnSpc>
                          <a:spcPct val="90000"/>
                        </a:lnSpc>
                        <a:spcBef>
                          <a:spcPct val="0"/>
                        </a:spcBef>
                        <a:spcAft>
                          <a:spcPct val="0"/>
                        </a:spcAft>
                        <a:buClrTx/>
                        <a:buSzTx/>
                        <a:buFont typeface="Wingdings" panose="05000000000000000000" pitchFamily="2" charset="2"/>
                        <a:buChar char="§"/>
                        <a:tabLst/>
                      </a:pPr>
                      <a:r>
                        <a:rPr kumimoji="0" lang="de-DE" sz="800" b="0" i="0" u="none" strike="noStrike" cap="none" normalizeH="0" baseline="0" dirty="0">
                          <a:ln>
                            <a:noFill/>
                          </a:ln>
                          <a:solidFill>
                            <a:schemeClr val="bg2"/>
                          </a:solidFill>
                          <a:effectLst/>
                          <a:latin typeface="Arial Narrow" charset="0"/>
                          <a:ea typeface="ＭＳ Ｐゴシック" charset="-128"/>
                          <a:cs typeface="Times New Roman" charset="0"/>
                        </a:rPr>
                        <a:t>Veranstaltungsort inklusive Anfahrtsplan grafisch darstellen</a:t>
                      </a:r>
                    </a:p>
                    <a:p>
                      <a:pPr marL="171450" marR="0" lvl="0" indent="-171450" algn="just" defTabSz="914400" rtl="0" eaLnBrk="1" fontAlgn="base" latinLnBrk="0" hangingPunct="1">
                        <a:lnSpc>
                          <a:spcPct val="90000"/>
                        </a:lnSpc>
                        <a:spcBef>
                          <a:spcPct val="0"/>
                        </a:spcBef>
                        <a:spcAft>
                          <a:spcPct val="0"/>
                        </a:spcAft>
                        <a:buClrTx/>
                        <a:buSzTx/>
                        <a:buFont typeface="Wingdings" panose="05000000000000000000" pitchFamily="2" charset="2"/>
                        <a:buChar char="§"/>
                        <a:tabLst/>
                      </a:pPr>
                      <a:r>
                        <a:rPr kumimoji="0" lang="de-DE" sz="800" b="0" i="0" u="none" strike="noStrike" cap="none" normalizeH="0" baseline="0" dirty="0">
                          <a:ln>
                            <a:noFill/>
                          </a:ln>
                          <a:solidFill>
                            <a:schemeClr val="bg2"/>
                          </a:solidFill>
                          <a:effectLst/>
                          <a:latin typeface="Arial Narrow" charset="0"/>
                          <a:ea typeface="ＭＳ Ｐゴシック" charset="-128"/>
                          <a:cs typeface="Times New Roman" charset="0"/>
                        </a:rPr>
                        <a:t>Einladungsinformationen aufbereiten und formatieren</a:t>
                      </a:r>
                    </a:p>
                    <a:p>
                      <a:pPr marL="171450" marR="0" lvl="0" indent="-171450" algn="just" defTabSz="914400" rtl="0" eaLnBrk="1" fontAlgn="base" latinLnBrk="0" hangingPunct="1">
                        <a:lnSpc>
                          <a:spcPct val="90000"/>
                        </a:lnSpc>
                        <a:spcBef>
                          <a:spcPct val="0"/>
                        </a:spcBef>
                        <a:spcAft>
                          <a:spcPct val="0"/>
                        </a:spcAft>
                        <a:buClrTx/>
                        <a:buSzTx/>
                        <a:buFont typeface="Wingdings" panose="05000000000000000000" pitchFamily="2" charset="2"/>
                        <a:buChar char="§"/>
                        <a:tabLst/>
                      </a:pPr>
                      <a:r>
                        <a:rPr kumimoji="0" lang="de-DE" sz="800" b="0" i="0" u="none" strike="noStrike" cap="none" normalizeH="0" baseline="0" dirty="0">
                          <a:ln>
                            <a:noFill/>
                          </a:ln>
                          <a:solidFill>
                            <a:schemeClr val="bg2"/>
                          </a:solidFill>
                          <a:effectLst/>
                          <a:latin typeface="Arial Narrow" charset="0"/>
                          <a:ea typeface="ＭＳ Ｐゴシック" charset="-128"/>
                          <a:cs typeface="Times New Roman" charset="0"/>
                        </a:rPr>
                        <a:t>Design bzw. Format der Einladung festlegen</a:t>
                      </a:r>
                    </a:p>
                    <a:p>
                      <a:pPr marL="171450" marR="0" lvl="0" indent="-171450" algn="just" defTabSz="914400" rtl="0" eaLnBrk="1" fontAlgn="base" latinLnBrk="0" hangingPunct="1">
                        <a:lnSpc>
                          <a:spcPct val="90000"/>
                        </a:lnSpc>
                        <a:spcBef>
                          <a:spcPct val="0"/>
                        </a:spcBef>
                        <a:spcAft>
                          <a:spcPct val="0"/>
                        </a:spcAft>
                        <a:buClrTx/>
                        <a:buSzTx/>
                        <a:buFont typeface="Wingdings" panose="05000000000000000000" pitchFamily="2" charset="2"/>
                        <a:buChar char="§"/>
                        <a:tabLst/>
                      </a:pPr>
                      <a:r>
                        <a:rPr kumimoji="0" lang="de-DE" sz="800" b="0" i="0" u="none" strike="noStrike" cap="none" normalizeH="0" baseline="0" dirty="0">
                          <a:ln>
                            <a:noFill/>
                          </a:ln>
                          <a:solidFill>
                            <a:schemeClr val="bg2"/>
                          </a:solidFill>
                          <a:effectLst/>
                          <a:latin typeface="Arial Narrow" charset="0"/>
                          <a:ea typeface="ＭＳ Ｐゴシック" charset="-128"/>
                          <a:cs typeface="Times New Roman" charset="0"/>
                        </a:rPr>
                        <a:t>Einladung formatieren und layouten</a:t>
                      </a:r>
                    </a:p>
                  </a:txBody>
                  <a:tcPr marT="45712" marB="45712" horzOverflow="overflow">
                    <a:lnL w="12700" cap="flat" cmpd="sng" algn="ctr">
                      <a:solidFill>
                        <a:srgbClr val="2D4E75"/>
                      </a:solidFill>
                      <a:prstDash val="solid"/>
                      <a:round/>
                      <a:headEnd type="none" w="med" len="med"/>
                      <a:tailEnd type="none" w="med" len="med"/>
                    </a:lnL>
                    <a:lnR w="12700" cap="flat" cmpd="sng" algn="ctr">
                      <a:solidFill>
                        <a:srgbClr val="2D4E75"/>
                      </a:solidFill>
                      <a:prstDash val="solid"/>
                      <a:round/>
                      <a:headEnd type="none" w="med" len="med"/>
                      <a:tailEnd type="none" w="med" len="med"/>
                    </a:lnR>
                    <a:lnT w="12700" cap="flat" cmpd="sng" algn="ctr">
                      <a:solidFill>
                        <a:srgbClr val="2D4E75"/>
                      </a:solidFill>
                      <a:prstDash val="solid"/>
                      <a:round/>
                      <a:headEnd type="none" w="med" len="med"/>
                      <a:tailEnd type="none" w="med" len="med"/>
                    </a:lnT>
                    <a:lnB w="12700" cap="flat" cmpd="sng" algn="ctr">
                      <a:solidFill>
                        <a:srgbClr val="2D4E75"/>
                      </a:solidFill>
                      <a:prstDash val="solid"/>
                      <a:round/>
                      <a:headEnd type="none" w="med" len="med"/>
                      <a:tailEnd type="none" w="med" len="med"/>
                    </a:lnB>
                    <a:lnTlToBr>
                      <a:noFill/>
                    </a:lnTlToBr>
                    <a:lnBlToTr>
                      <a:noFill/>
                    </a:lnBlToTr>
                    <a:solidFill>
                      <a:schemeClr val="bg1"/>
                    </a:solidFill>
                  </a:tcPr>
                </a:tc>
                <a:tc hMerge="1">
                  <a:txBody>
                    <a:bodyPr/>
                    <a:lstStyle/>
                    <a:p>
                      <a:endParaRPr lang="de-AT"/>
                    </a:p>
                  </a:txBody>
                  <a:tcPr/>
                </a:tc>
                <a:extLst>
                  <a:ext uri="{0D108BD9-81ED-4DB2-BD59-A6C34878D82A}">
                    <a16:rowId xmlns:a16="http://schemas.microsoft.com/office/drawing/2014/main" val="10004"/>
                  </a:ext>
                </a:extLst>
              </a:tr>
              <a:tr h="1737299">
                <a:tc gridSpan="2">
                  <a:txBody>
                    <a:bodyPr/>
                    <a:lstStyle/>
                    <a:p>
                      <a:pPr marL="176213" marR="0" lvl="0" indent="-176213" algn="l" defTabSz="914400" rtl="0" eaLnBrk="1" fontAlgn="base" latinLnBrk="0" hangingPunct="1">
                        <a:lnSpc>
                          <a:spcPct val="90000"/>
                        </a:lnSpc>
                        <a:spcBef>
                          <a:spcPct val="0"/>
                        </a:spcBef>
                        <a:spcAft>
                          <a:spcPct val="0"/>
                        </a:spcAft>
                        <a:buClrTx/>
                        <a:buSzTx/>
                        <a:buFontTx/>
                        <a:buNone/>
                        <a:tabLst/>
                      </a:pPr>
                      <a:r>
                        <a:rPr kumimoji="0" lang="de-DE" sz="1900" b="1" i="0" u="none" strike="noStrike" cap="none" normalizeH="0" baseline="0" dirty="0">
                          <a:ln>
                            <a:noFill/>
                          </a:ln>
                          <a:solidFill>
                            <a:srgbClr val="2D4E75"/>
                          </a:solidFill>
                          <a:effectLst/>
                          <a:latin typeface="Arial Narrow" charset="0"/>
                          <a:ea typeface="ＭＳ Ｐゴシック" charset="-128"/>
                          <a:cs typeface="Times New Roman" charset="0"/>
                        </a:rPr>
                        <a:t>Zu erwartende Ergebnisse</a:t>
                      </a:r>
                      <a:r>
                        <a:rPr kumimoji="0" lang="de-DE" sz="1900" b="0" i="0" u="none" strike="noStrike" cap="none" normalizeH="0" baseline="0" dirty="0">
                          <a:ln>
                            <a:noFill/>
                          </a:ln>
                          <a:solidFill>
                            <a:srgbClr val="2D4E75"/>
                          </a:solidFill>
                          <a:effectLst/>
                          <a:latin typeface="Arial Narrow" charset="0"/>
                          <a:ea typeface="ＭＳ Ｐゴシック" charset="-128"/>
                          <a:cs typeface="Times New Roman" charset="0"/>
                        </a:rPr>
                        <a:t> </a:t>
                      </a:r>
                    </a:p>
                    <a:p>
                      <a:pPr marL="182563" marR="0" lvl="0" indent="-182563" algn="l" defTabSz="914400" rtl="0" eaLnBrk="1" fontAlgn="base" latinLnBrk="0" hangingPunct="1">
                        <a:lnSpc>
                          <a:spcPct val="90000"/>
                        </a:lnSpc>
                        <a:spcBef>
                          <a:spcPct val="0"/>
                        </a:spcBef>
                        <a:spcAft>
                          <a:spcPct val="0"/>
                        </a:spcAft>
                        <a:buClr>
                          <a:srgbClr val="2D4E75"/>
                        </a:buClr>
                        <a:buSzTx/>
                        <a:buFont typeface="Wingdings" panose="05000000000000000000" pitchFamily="2" charset="2"/>
                        <a:buChar char="§"/>
                        <a:tabLst/>
                      </a:pPr>
                      <a:r>
                        <a:rPr kumimoji="0" lang="de-DE" sz="1900" b="0" i="0" u="none" strike="noStrike" cap="none" normalizeH="0" baseline="0" dirty="0">
                          <a:ln>
                            <a:noFill/>
                          </a:ln>
                          <a:solidFill>
                            <a:schemeClr val="tx1"/>
                          </a:solidFill>
                          <a:effectLst/>
                          <a:latin typeface="Arial Narrow" charset="0"/>
                          <a:ea typeface="ＭＳ Ｐゴシック" charset="-128"/>
                          <a:cs typeface="Times New Roman" charset="0"/>
                        </a:rPr>
                        <a:t>3 grafische Entwürfe als Entscheidungsgrundlage</a:t>
                      </a:r>
                    </a:p>
                    <a:p>
                      <a:pPr marL="182563" marR="0" lvl="0" indent="-182563" algn="l" defTabSz="914400" rtl="0" eaLnBrk="1" fontAlgn="base" latinLnBrk="0" hangingPunct="1">
                        <a:lnSpc>
                          <a:spcPct val="90000"/>
                        </a:lnSpc>
                        <a:spcBef>
                          <a:spcPct val="0"/>
                        </a:spcBef>
                        <a:spcAft>
                          <a:spcPct val="0"/>
                        </a:spcAft>
                        <a:buClr>
                          <a:srgbClr val="2D4E75"/>
                        </a:buClr>
                        <a:buSzTx/>
                        <a:buFont typeface="Wingdings" panose="05000000000000000000" pitchFamily="2" charset="2"/>
                        <a:buChar char="§"/>
                        <a:tabLst/>
                      </a:pPr>
                      <a:r>
                        <a:rPr kumimoji="0" lang="de-DE" sz="1900" b="0" i="0" u="none" strike="noStrike" cap="none" normalizeH="0" baseline="0" dirty="0">
                          <a:ln>
                            <a:noFill/>
                          </a:ln>
                          <a:solidFill>
                            <a:schemeClr val="tx1"/>
                          </a:solidFill>
                          <a:effectLst/>
                          <a:latin typeface="Arial Narrow" charset="0"/>
                          <a:ea typeface="ＭＳ Ｐゴシック" charset="-128"/>
                          <a:cs typeface="Times New Roman" charset="0"/>
                        </a:rPr>
                        <a:t>1 Dokument mit allen besucherrelevanten Informationen</a:t>
                      </a:r>
                    </a:p>
                    <a:p>
                      <a:pPr marL="182563" marR="0" lvl="0" indent="-182563" algn="l" defTabSz="914400" rtl="0" eaLnBrk="1" fontAlgn="base" latinLnBrk="0" hangingPunct="1">
                        <a:lnSpc>
                          <a:spcPct val="90000"/>
                        </a:lnSpc>
                        <a:spcBef>
                          <a:spcPct val="0"/>
                        </a:spcBef>
                        <a:spcAft>
                          <a:spcPct val="0"/>
                        </a:spcAft>
                        <a:buClr>
                          <a:srgbClr val="2D4E75"/>
                        </a:buClr>
                        <a:buSzTx/>
                        <a:buFont typeface="Wingdings" panose="05000000000000000000" pitchFamily="2" charset="2"/>
                        <a:buChar char="§"/>
                        <a:tabLst/>
                      </a:pPr>
                      <a:r>
                        <a:rPr kumimoji="0" lang="de-DE" sz="1900" b="0" i="0" u="none" strike="noStrike" cap="none" normalizeH="0" baseline="0" dirty="0">
                          <a:ln>
                            <a:noFill/>
                          </a:ln>
                          <a:solidFill>
                            <a:schemeClr val="tx1"/>
                          </a:solidFill>
                          <a:effectLst/>
                          <a:latin typeface="Arial Narrow" charset="0"/>
                          <a:ea typeface="ＭＳ Ｐゴシック" charset="-128"/>
                          <a:cs typeface="Times New Roman" charset="0"/>
                        </a:rPr>
                        <a:t>1 Vervielfältigungsvorlage und 1 Klischee für Druckerei</a:t>
                      </a:r>
                    </a:p>
                    <a:p>
                      <a:pPr marL="182563" marR="0" lvl="0" indent="-182563" algn="l" defTabSz="914400" rtl="0" eaLnBrk="1" fontAlgn="base" latinLnBrk="0" hangingPunct="1">
                        <a:lnSpc>
                          <a:spcPct val="90000"/>
                        </a:lnSpc>
                        <a:spcBef>
                          <a:spcPct val="0"/>
                        </a:spcBef>
                        <a:spcAft>
                          <a:spcPct val="0"/>
                        </a:spcAft>
                        <a:buClr>
                          <a:srgbClr val="2D4E75"/>
                        </a:buClr>
                        <a:buSzTx/>
                        <a:buFont typeface="Wingdings" panose="05000000000000000000" pitchFamily="2" charset="2"/>
                        <a:buChar char="§"/>
                        <a:tabLst/>
                      </a:pPr>
                      <a:r>
                        <a:rPr kumimoji="0" lang="de-DE" sz="1900" b="0" i="0" u="none" strike="noStrike" cap="none" normalizeH="0" baseline="0" dirty="0">
                          <a:ln>
                            <a:noFill/>
                          </a:ln>
                          <a:solidFill>
                            <a:schemeClr val="tx1"/>
                          </a:solidFill>
                          <a:effectLst/>
                          <a:latin typeface="Arial Narrow" charset="0"/>
                          <a:ea typeface="ＭＳ Ｐゴシック" charset="-128"/>
                          <a:cs typeface="Times New Roman" charset="0"/>
                        </a:rPr>
                        <a:t>5100 kuvertierte Einladungen</a:t>
                      </a:r>
                    </a:p>
                    <a:p>
                      <a:pPr marL="182563" marR="0" lvl="0" indent="-182563" algn="l" defTabSz="914400" rtl="0" eaLnBrk="1" fontAlgn="base" latinLnBrk="0" hangingPunct="1">
                        <a:lnSpc>
                          <a:spcPct val="90000"/>
                        </a:lnSpc>
                        <a:spcBef>
                          <a:spcPct val="0"/>
                        </a:spcBef>
                        <a:spcAft>
                          <a:spcPct val="0"/>
                        </a:spcAft>
                        <a:buClr>
                          <a:srgbClr val="2D4E75"/>
                        </a:buClr>
                        <a:buSzTx/>
                        <a:buFont typeface="Wingdings" panose="05000000000000000000" pitchFamily="2" charset="2"/>
                        <a:buChar char="§"/>
                        <a:tabLst/>
                      </a:pPr>
                      <a:r>
                        <a:rPr kumimoji="0" lang="de-DE" sz="1900" b="0" i="0" u="none" strike="noStrike" cap="none" normalizeH="0" baseline="0" dirty="0">
                          <a:ln>
                            <a:noFill/>
                          </a:ln>
                          <a:solidFill>
                            <a:schemeClr val="tx1"/>
                          </a:solidFill>
                          <a:effectLst/>
                          <a:latin typeface="Arial Narrow" charset="0"/>
                          <a:ea typeface="ＭＳ Ｐゴシック" charset="-128"/>
                          <a:cs typeface="Times New Roman" charset="0"/>
                        </a:rPr>
                        <a:t>1 PDF Einladungsdatei</a:t>
                      </a:r>
                    </a:p>
                  </a:txBody>
                  <a:tcPr marT="45712" marB="45712" horzOverflow="overflow">
                    <a:lnL w="12700" cap="flat" cmpd="sng" algn="ctr">
                      <a:solidFill>
                        <a:srgbClr val="2D4E75"/>
                      </a:solidFill>
                      <a:prstDash val="solid"/>
                      <a:round/>
                      <a:headEnd type="none" w="med" len="med"/>
                      <a:tailEnd type="none" w="med" len="med"/>
                    </a:lnL>
                    <a:lnR w="12700" cap="flat" cmpd="sng" algn="ctr">
                      <a:solidFill>
                        <a:srgbClr val="2D4E75"/>
                      </a:solidFill>
                      <a:prstDash val="solid"/>
                      <a:round/>
                      <a:headEnd type="none" w="med" len="med"/>
                      <a:tailEnd type="none" w="med" len="med"/>
                    </a:lnR>
                    <a:lnT w="12700" cap="flat" cmpd="sng" algn="ctr">
                      <a:solidFill>
                        <a:srgbClr val="2D4E75"/>
                      </a:solidFill>
                      <a:prstDash val="solid"/>
                      <a:round/>
                      <a:headEnd type="none" w="med" len="med"/>
                      <a:tailEnd type="none" w="med" len="med"/>
                    </a:lnT>
                    <a:lnB w="12700" cap="flat" cmpd="sng" algn="ctr">
                      <a:solidFill>
                        <a:srgbClr val="2D4E75"/>
                      </a:solidFill>
                      <a:prstDash val="solid"/>
                      <a:round/>
                      <a:headEnd type="none" w="med" len="med"/>
                      <a:tailEnd type="none" w="med" len="med"/>
                    </a:lnB>
                    <a:lnTlToBr>
                      <a:noFill/>
                    </a:lnTlToBr>
                    <a:lnBlToTr>
                      <a:noFill/>
                    </a:lnBlToTr>
                    <a:solidFill>
                      <a:schemeClr val="bg1"/>
                    </a:solidFill>
                  </a:tcPr>
                </a:tc>
                <a:tc hMerge="1">
                  <a:txBody>
                    <a:bodyPr/>
                    <a:lstStyle/>
                    <a:p>
                      <a:endParaRPr lang="de-AT"/>
                    </a:p>
                  </a:txBody>
                  <a:tcPr/>
                </a:tc>
                <a:extLst>
                  <a:ext uri="{0D108BD9-81ED-4DB2-BD59-A6C34878D82A}">
                    <a16:rowId xmlns:a16="http://schemas.microsoft.com/office/drawing/2014/main" val="10005"/>
                  </a:ext>
                </a:extLst>
              </a:tr>
              <a:tr h="2791908">
                <a:tc gridSpan="2">
                  <a:txBody>
                    <a:bodyPr/>
                    <a:lstStyle/>
                    <a:p>
                      <a:pPr marL="176213" marR="0" lvl="0" indent="-176213" algn="just" defTabSz="914400" rtl="0" eaLnBrk="1" fontAlgn="base" latinLnBrk="0" hangingPunct="1">
                        <a:lnSpc>
                          <a:spcPct val="90000"/>
                        </a:lnSpc>
                        <a:spcBef>
                          <a:spcPct val="0"/>
                        </a:spcBef>
                        <a:spcAft>
                          <a:spcPct val="0"/>
                        </a:spcAft>
                        <a:buClrTx/>
                        <a:buSzTx/>
                        <a:buFontTx/>
                        <a:buNone/>
                        <a:tabLst/>
                      </a:pPr>
                      <a:r>
                        <a:rPr kumimoji="0" lang="de-DE" sz="2000" b="1" i="0" u="none" strike="noStrike" cap="none" normalizeH="0" baseline="0" dirty="0">
                          <a:ln>
                            <a:noFill/>
                          </a:ln>
                          <a:solidFill>
                            <a:srgbClr val="2D4E75"/>
                          </a:solidFill>
                          <a:effectLst/>
                          <a:latin typeface="Arial Narrow" charset="0"/>
                          <a:ea typeface="ＭＳ Ｐゴシック" charset="-128"/>
                          <a:cs typeface="Times New Roman" charset="0"/>
                        </a:rPr>
                        <a:t>Schnittstellen</a:t>
                      </a:r>
                    </a:p>
                  </a:txBody>
                  <a:tcPr marT="45712" marB="45712" horzOverflow="overflow">
                    <a:lnL w="12700" cap="flat" cmpd="sng" algn="ctr">
                      <a:solidFill>
                        <a:srgbClr val="2D4E75"/>
                      </a:solidFill>
                      <a:prstDash val="solid"/>
                      <a:round/>
                      <a:headEnd type="none" w="med" len="med"/>
                      <a:tailEnd type="none" w="med" len="med"/>
                    </a:lnL>
                    <a:lnR w="12700" cap="flat" cmpd="sng" algn="ctr">
                      <a:solidFill>
                        <a:srgbClr val="2D4E75"/>
                      </a:solidFill>
                      <a:prstDash val="solid"/>
                      <a:round/>
                      <a:headEnd type="none" w="med" len="med"/>
                      <a:tailEnd type="none" w="med" len="med"/>
                    </a:lnR>
                    <a:lnT w="12700" cap="flat" cmpd="sng" algn="ctr">
                      <a:solidFill>
                        <a:srgbClr val="2D4E75"/>
                      </a:solidFill>
                      <a:prstDash val="solid"/>
                      <a:round/>
                      <a:headEnd type="none" w="med" len="med"/>
                      <a:tailEnd type="none" w="med" len="med"/>
                    </a:lnT>
                    <a:lnB w="12700" cap="flat" cmpd="sng" algn="ctr">
                      <a:solidFill>
                        <a:srgbClr val="2D4E75"/>
                      </a:solidFill>
                      <a:prstDash val="solid"/>
                      <a:round/>
                      <a:headEnd type="none" w="med" len="med"/>
                      <a:tailEnd type="none" w="med" len="med"/>
                    </a:lnB>
                    <a:lnTlToBr>
                      <a:noFill/>
                    </a:lnTlToBr>
                    <a:lnBlToTr>
                      <a:noFill/>
                    </a:lnBlToTr>
                    <a:solidFill>
                      <a:schemeClr val="bg1"/>
                    </a:solidFill>
                  </a:tcPr>
                </a:tc>
                <a:tc hMerge="1">
                  <a:txBody>
                    <a:bodyPr/>
                    <a:lstStyle/>
                    <a:p>
                      <a:endParaRPr lang="de-AT"/>
                    </a:p>
                  </a:txBody>
                  <a:tcPr/>
                </a:tc>
                <a:extLst>
                  <a:ext uri="{0D108BD9-81ED-4DB2-BD59-A6C34878D82A}">
                    <a16:rowId xmlns:a16="http://schemas.microsoft.com/office/drawing/2014/main" val="10006"/>
                  </a:ext>
                </a:extLst>
              </a:tr>
            </a:tbl>
          </a:graphicData>
        </a:graphic>
      </p:graphicFrame>
      <p:sp>
        <p:nvSpPr>
          <p:cNvPr id="10" name="Line 31">
            <a:extLst>
              <a:ext uri="{C183D7F6-B498-43B3-948B-1728B52AA6E4}">
                <adec:decorative xmlns:adec="http://schemas.microsoft.com/office/drawing/2017/decorative" val="1"/>
              </a:ext>
            </a:extLst>
          </p:cNvPr>
          <p:cNvSpPr>
            <a:spLocks noChangeShapeType="1"/>
          </p:cNvSpPr>
          <p:nvPr/>
        </p:nvSpPr>
        <p:spPr bwMode="auto">
          <a:xfrm>
            <a:off x="777901" y="4677173"/>
            <a:ext cx="374650" cy="0"/>
          </a:xfrm>
          <a:prstGeom prst="line">
            <a:avLst/>
          </a:prstGeom>
          <a:noFill/>
          <a:ln w="50800">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900" dirty="0"/>
          </a:p>
        </p:txBody>
      </p:sp>
      <p:sp>
        <p:nvSpPr>
          <p:cNvPr id="11" name="Line 32">
            <a:extLst>
              <a:ext uri="{C183D7F6-B498-43B3-948B-1728B52AA6E4}">
                <adec:decorative xmlns:adec="http://schemas.microsoft.com/office/drawing/2017/decorative" val="1"/>
              </a:ext>
            </a:extLst>
          </p:cNvPr>
          <p:cNvSpPr>
            <a:spLocks noChangeShapeType="1"/>
          </p:cNvSpPr>
          <p:nvPr/>
        </p:nvSpPr>
        <p:spPr bwMode="auto">
          <a:xfrm>
            <a:off x="773138" y="4932760"/>
            <a:ext cx="374650" cy="0"/>
          </a:xfrm>
          <a:prstGeom prst="line">
            <a:avLst/>
          </a:prstGeom>
          <a:noFill/>
          <a:ln w="50800">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900" dirty="0"/>
          </a:p>
        </p:txBody>
      </p:sp>
      <p:sp>
        <p:nvSpPr>
          <p:cNvPr id="12" name="Line 33">
            <a:extLst>
              <a:ext uri="{C183D7F6-B498-43B3-948B-1728B52AA6E4}">
                <adec:decorative xmlns:adec="http://schemas.microsoft.com/office/drawing/2017/decorative" val="1"/>
              </a:ext>
            </a:extLst>
          </p:cNvPr>
          <p:cNvSpPr>
            <a:spLocks noChangeShapeType="1"/>
          </p:cNvSpPr>
          <p:nvPr/>
        </p:nvSpPr>
        <p:spPr bwMode="auto">
          <a:xfrm>
            <a:off x="769963" y="5183585"/>
            <a:ext cx="374650" cy="0"/>
          </a:xfrm>
          <a:prstGeom prst="line">
            <a:avLst/>
          </a:prstGeom>
          <a:noFill/>
          <a:ln w="50800">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900" dirty="0"/>
          </a:p>
        </p:txBody>
      </p:sp>
      <p:sp>
        <p:nvSpPr>
          <p:cNvPr id="13" name="Line 37">
            <a:extLst>
              <a:ext uri="{C183D7F6-B498-43B3-948B-1728B52AA6E4}">
                <adec:decorative xmlns:adec="http://schemas.microsoft.com/office/drawing/2017/decorative" val="1"/>
              </a:ext>
            </a:extLst>
          </p:cNvPr>
          <p:cNvSpPr>
            <a:spLocks noChangeShapeType="1"/>
          </p:cNvSpPr>
          <p:nvPr/>
        </p:nvSpPr>
        <p:spPr bwMode="auto">
          <a:xfrm>
            <a:off x="777901" y="5472510"/>
            <a:ext cx="374650" cy="0"/>
          </a:xfrm>
          <a:prstGeom prst="line">
            <a:avLst/>
          </a:prstGeom>
          <a:noFill/>
          <a:ln w="50800">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900" dirty="0"/>
          </a:p>
        </p:txBody>
      </p:sp>
      <p:sp>
        <p:nvSpPr>
          <p:cNvPr id="16" name="Line 34">
            <a:extLst>
              <a:ext uri="{C183D7F6-B498-43B3-948B-1728B52AA6E4}">
                <adec:decorative xmlns:adec="http://schemas.microsoft.com/office/drawing/2017/decorative" val="1"/>
              </a:ext>
            </a:extLst>
          </p:cNvPr>
          <p:cNvSpPr>
            <a:spLocks noChangeShapeType="1"/>
          </p:cNvSpPr>
          <p:nvPr/>
        </p:nvSpPr>
        <p:spPr bwMode="auto">
          <a:xfrm>
            <a:off x="8933782" y="6091637"/>
            <a:ext cx="374650" cy="0"/>
          </a:xfrm>
          <a:prstGeom prst="line">
            <a:avLst/>
          </a:prstGeom>
          <a:noFill/>
          <a:ln w="50800">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7" name="Line 35">
            <a:extLst>
              <a:ext uri="{C183D7F6-B498-43B3-948B-1728B52AA6E4}">
                <adec:decorative xmlns:adec="http://schemas.microsoft.com/office/drawing/2017/decorative" val="1"/>
              </a:ext>
            </a:extLst>
          </p:cNvPr>
          <p:cNvSpPr>
            <a:spLocks noChangeShapeType="1"/>
          </p:cNvSpPr>
          <p:nvPr/>
        </p:nvSpPr>
        <p:spPr bwMode="auto">
          <a:xfrm>
            <a:off x="8929019" y="6361512"/>
            <a:ext cx="374650" cy="0"/>
          </a:xfrm>
          <a:prstGeom prst="line">
            <a:avLst/>
          </a:prstGeom>
          <a:noFill/>
          <a:ln w="50800">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8" name="Line 68">
            <a:extLst>
              <a:ext uri="{C183D7F6-B498-43B3-948B-1728B52AA6E4}">
                <adec:decorative xmlns:adec="http://schemas.microsoft.com/office/drawing/2017/decorative" val="1"/>
              </a:ext>
            </a:extLst>
          </p:cNvPr>
          <p:cNvSpPr>
            <a:spLocks noChangeShapeType="1"/>
          </p:cNvSpPr>
          <p:nvPr/>
        </p:nvSpPr>
        <p:spPr bwMode="auto">
          <a:xfrm>
            <a:off x="8929019" y="6659962"/>
            <a:ext cx="374650" cy="0"/>
          </a:xfrm>
          <a:prstGeom prst="line">
            <a:avLst/>
          </a:prstGeom>
          <a:noFill/>
          <a:ln w="50800">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9" name="Text Box 78"/>
          <p:cNvSpPr txBox="1">
            <a:spLocks noChangeArrowheads="1"/>
          </p:cNvSpPr>
          <p:nvPr/>
        </p:nvSpPr>
        <p:spPr bwMode="auto">
          <a:xfrm>
            <a:off x="1094706" y="5650312"/>
            <a:ext cx="8026401"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charset="0"/>
                <a:ea typeface="ＭＳ Ｐゴシック" charset="-128"/>
              </a:defRPr>
            </a:lvl1pPr>
            <a:lvl2pPr marL="742950" indent="-285750" eaLnBrk="0" hangingPunct="0">
              <a:defRPr sz="1400">
                <a:solidFill>
                  <a:schemeClr val="tx1"/>
                </a:solidFill>
                <a:latin typeface="Arial" charset="0"/>
                <a:ea typeface="ＭＳ Ｐゴシック" charset="-128"/>
              </a:defRPr>
            </a:lvl2pPr>
            <a:lvl3pPr marL="1143000" indent="-228600" eaLnBrk="0" hangingPunct="0">
              <a:defRPr sz="1400">
                <a:solidFill>
                  <a:schemeClr val="tx1"/>
                </a:solidFill>
                <a:latin typeface="Arial" charset="0"/>
                <a:ea typeface="ＭＳ Ｐゴシック" charset="-128"/>
              </a:defRPr>
            </a:lvl3pPr>
            <a:lvl4pPr marL="1600200" indent="-228600" eaLnBrk="0" hangingPunct="0">
              <a:defRPr sz="1400">
                <a:solidFill>
                  <a:schemeClr val="tx1"/>
                </a:solidFill>
                <a:latin typeface="Arial" charset="0"/>
                <a:ea typeface="ＭＳ Ｐゴシック" charset="-128"/>
              </a:defRPr>
            </a:lvl4pPr>
            <a:lvl5pPr marL="2057400" indent="-228600" eaLnBrk="0" hangingPunct="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pPr algn="just" eaLnBrk="1" hangingPunct="1">
              <a:lnSpc>
                <a:spcPct val="90000"/>
              </a:lnSpc>
            </a:pPr>
            <a:r>
              <a:rPr lang="de-DE" altLang="en-US" sz="1900" dirty="0">
                <a:solidFill>
                  <a:schemeClr val="bg2"/>
                </a:solidFill>
                <a:latin typeface="Arial Narrow" charset="0"/>
                <a:cs typeface="Times New Roman" charset="0"/>
              </a:rPr>
              <a:t>Zu liefernder </a:t>
            </a:r>
            <a:r>
              <a:rPr lang="de-DE" altLang="en-US" sz="1900" b="1" dirty="0">
                <a:solidFill>
                  <a:srgbClr val="2D4E75"/>
                </a:solidFill>
                <a:latin typeface="Arial Narrow" charset="0"/>
                <a:cs typeface="Times New Roman" charset="0"/>
              </a:rPr>
              <a:t>Output</a:t>
            </a:r>
            <a:r>
              <a:rPr lang="de-DE" altLang="en-US" sz="1900" dirty="0">
                <a:solidFill>
                  <a:srgbClr val="2D4E75"/>
                </a:solidFill>
                <a:latin typeface="Arial Narrow" charset="0"/>
                <a:cs typeface="Times New Roman" charset="0"/>
              </a:rPr>
              <a:t> </a:t>
            </a:r>
            <a:r>
              <a:rPr lang="de-DE" altLang="en-US" sz="1900" dirty="0">
                <a:solidFill>
                  <a:schemeClr val="bg2"/>
                </a:solidFill>
                <a:latin typeface="Arial Narrow" charset="0"/>
                <a:cs typeface="Times New Roman" charset="0"/>
              </a:rPr>
              <a:t>für andere Arbeitspakete:</a:t>
            </a:r>
          </a:p>
          <a:p>
            <a:pPr marL="177800" indent="-177800" algn="just" eaLnBrk="1" hangingPunct="1">
              <a:lnSpc>
                <a:spcPct val="90000"/>
              </a:lnSpc>
              <a:buClr>
                <a:srgbClr val="2D4E75"/>
              </a:buClr>
              <a:buFont typeface="Wingdings" panose="05000000000000000000" pitchFamily="2" charset="2"/>
              <a:buChar char="§"/>
            </a:pPr>
            <a:r>
              <a:rPr lang="de-DE" altLang="en-US" sz="1900" dirty="0">
                <a:latin typeface="Arial Narrow" charset="0"/>
                <a:cs typeface="Times New Roman" charset="0"/>
              </a:rPr>
              <a:t>AP (Material drucken) </a:t>
            </a:r>
            <a:r>
              <a:rPr lang="de-DE" altLang="en-US" sz="1900" dirty="0">
                <a:latin typeface="Arial Narrow" charset="0"/>
                <a:cs typeface="Times New Roman" charset="0"/>
                <a:sym typeface="Wingdings 3" charset="2"/>
              </a:rPr>
              <a:t> Druckvorlage</a:t>
            </a:r>
          </a:p>
          <a:p>
            <a:pPr marL="177800" indent="-177800" algn="just" eaLnBrk="1" hangingPunct="1">
              <a:lnSpc>
                <a:spcPct val="90000"/>
              </a:lnSpc>
              <a:buClr>
                <a:srgbClr val="2D4E75"/>
              </a:buClr>
              <a:buFont typeface="Wingdings" panose="05000000000000000000" pitchFamily="2" charset="2"/>
              <a:buChar char="§"/>
            </a:pPr>
            <a:r>
              <a:rPr lang="de-DE" altLang="en-US" sz="1900" dirty="0">
                <a:latin typeface="Arial Narrow" charset="0"/>
                <a:cs typeface="Times New Roman" charset="0"/>
                <a:sym typeface="Wingdings 3" charset="2"/>
              </a:rPr>
              <a:t>AP (PR-Material versenden) 5100 kuvertierte Einladungen und elektronischer Form</a:t>
            </a:r>
          </a:p>
          <a:p>
            <a:pPr marL="177800" indent="-177800" algn="just" eaLnBrk="1" hangingPunct="1">
              <a:lnSpc>
                <a:spcPct val="90000"/>
              </a:lnSpc>
              <a:buClr>
                <a:srgbClr val="2D4E75"/>
              </a:buClr>
              <a:buFont typeface="Wingdings" panose="05000000000000000000" pitchFamily="2" charset="2"/>
              <a:buChar char="§"/>
            </a:pPr>
            <a:r>
              <a:rPr lang="de-DE" altLang="en-US" sz="1900" dirty="0">
                <a:latin typeface="Arial Narrow" charset="0"/>
                <a:cs typeface="Times New Roman" charset="0"/>
              </a:rPr>
              <a:t>AP (Sponsorenpflege) </a:t>
            </a:r>
            <a:r>
              <a:rPr lang="de-DE" altLang="en-US" sz="1900" dirty="0">
                <a:latin typeface="Arial Narrow" charset="0"/>
                <a:cs typeface="Times New Roman" charset="0"/>
                <a:sym typeface="Wingdings 3" charset="2"/>
              </a:rPr>
              <a:t> 100 versandbereite Einladungen</a:t>
            </a:r>
          </a:p>
        </p:txBody>
      </p:sp>
      <p:sp>
        <p:nvSpPr>
          <p:cNvPr id="14" name="Text Box 77"/>
          <p:cNvSpPr txBox="1">
            <a:spLocks noChangeArrowheads="1"/>
          </p:cNvSpPr>
          <p:nvPr/>
        </p:nvSpPr>
        <p:spPr bwMode="auto">
          <a:xfrm>
            <a:off x="1095401" y="4250135"/>
            <a:ext cx="8410575"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ＭＳ Ｐゴシック" charset="-128"/>
              </a:defRPr>
            </a:lvl1pPr>
            <a:lvl2pPr marL="742950" indent="-285750" eaLnBrk="0" hangingPunct="0">
              <a:defRPr sz="1400">
                <a:solidFill>
                  <a:schemeClr val="tx1"/>
                </a:solidFill>
                <a:latin typeface="Arial" charset="0"/>
                <a:ea typeface="ＭＳ Ｐゴシック" charset="-128"/>
              </a:defRPr>
            </a:lvl2pPr>
            <a:lvl3pPr marL="1143000" indent="-228600" eaLnBrk="0" hangingPunct="0">
              <a:defRPr sz="1400">
                <a:solidFill>
                  <a:schemeClr val="tx1"/>
                </a:solidFill>
                <a:latin typeface="Arial" charset="0"/>
                <a:ea typeface="ＭＳ Ｐゴシック" charset="-128"/>
              </a:defRPr>
            </a:lvl3pPr>
            <a:lvl4pPr marL="1600200" indent="-228600" eaLnBrk="0" hangingPunct="0">
              <a:defRPr sz="1400">
                <a:solidFill>
                  <a:schemeClr val="tx1"/>
                </a:solidFill>
                <a:latin typeface="Arial" charset="0"/>
                <a:ea typeface="ＭＳ Ｐゴシック" charset="-128"/>
              </a:defRPr>
            </a:lvl4pPr>
            <a:lvl5pPr marL="2057400" indent="-228600" eaLnBrk="0" hangingPunct="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pPr algn="just" eaLnBrk="1" hangingPunct="1">
              <a:lnSpc>
                <a:spcPct val="90000"/>
              </a:lnSpc>
            </a:pPr>
            <a:r>
              <a:rPr lang="de-DE" altLang="en-US" sz="1900" dirty="0">
                <a:solidFill>
                  <a:schemeClr val="bg2"/>
                </a:solidFill>
                <a:latin typeface="Arial Narrow" charset="0"/>
                <a:cs typeface="Times New Roman" charset="0"/>
              </a:rPr>
              <a:t>Benötigter </a:t>
            </a:r>
            <a:r>
              <a:rPr lang="de-DE" altLang="en-US" sz="1900" b="1" dirty="0">
                <a:solidFill>
                  <a:srgbClr val="2D4E75"/>
                </a:solidFill>
                <a:latin typeface="Arial Narrow" charset="0"/>
                <a:cs typeface="Times New Roman" charset="0"/>
              </a:rPr>
              <a:t>Input</a:t>
            </a:r>
            <a:r>
              <a:rPr lang="de-DE" altLang="en-US" sz="1900" dirty="0">
                <a:solidFill>
                  <a:srgbClr val="2D4E75"/>
                </a:solidFill>
                <a:latin typeface="Arial Narrow" charset="0"/>
                <a:cs typeface="Times New Roman" charset="0"/>
              </a:rPr>
              <a:t> </a:t>
            </a:r>
            <a:r>
              <a:rPr lang="de-DE" altLang="en-US" sz="1900" dirty="0">
                <a:solidFill>
                  <a:schemeClr val="bg2"/>
                </a:solidFill>
                <a:latin typeface="Arial Narrow" charset="0"/>
                <a:cs typeface="Times New Roman" charset="0"/>
              </a:rPr>
              <a:t>von anderen Arbeitspaketen: </a:t>
            </a:r>
          </a:p>
          <a:p>
            <a:pPr marL="177800" indent="-177800" algn="just" eaLnBrk="1" hangingPunct="1">
              <a:lnSpc>
                <a:spcPct val="90000"/>
              </a:lnSpc>
              <a:buClr>
                <a:srgbClr val="2D4E75"/>
              </a:buClr>
              <a:buFont typeface="Wingdings" panose="05000000000000000000" pitchFamily="2" charset="2"/>
              <a:buChar char="§"/>
            </a:pPr>
            <a:r>
              <a:rPr lang="de-DE" altLang="en-US" sz="1900" dirty="0">
                <a:latin typeface="Arial Narrow" charset="0"/>
                <a:cs typeface="Times New Roman" charset="0"/>
              </a:rPr>
              <a:t>AP (Sponsoren finden) </a:t>
            </a:r>
            <a:r>
              <a:rPr lang="de-DE" altLang="en-US" sz="1900" dirty="0">
                <a:latin typeface="Arial Narrow" charset="0"/>
                <a:cs typeface="Times New Roman" charset="0"/>
                <a:sym typeface="Wingdings 3" charset="2"/>
              </a:rPr>
              <a:t> Logos von Sponsoren </a:t>
            </a:r>
          </a:p>
          <a:p>
            <a:pPr marL="177800" indent="-177800" algn="just" eaLnBrk="1" hangingPunct="1">
              <a:lnSpc>
                <a:spcPct val="90000"/>
              </a:lnSpc>
              <a:buClr>
                <a:srgbClr val="2D4E75"/>
              </a:buClr>
              <a:buFont typeface="Wingdings" panose="05000000000000000000" pitchFamily="2" charset="2"/>
              <a:buChar char="§"/>
            </a:pPr>
            <a:r>
              <a:rPr lang="de-DE" altLang="en-US" sz="1900" dirty="0">
                <a:latin typeface="Arial Narrow" charset="0"/>
                <a:cs typeface="Times New Roman" charset="0"/>
                <a:sym typeface="Wingdings 3" charset="2"/>
              </a:rPr>
              <a:t>AP (Veranstaltung planen)  Inhalt der Veranstaltung</a:t>
            </a:r>
          </a:p>
          <a:p>
            <a:pPr marL="177800" indent="-177800" algn="just" eaLnBrk="1" hangingPunct="1">
              <a:lnSpc>
                <a:spcPct val="90000"/>
              </a:lnSpc>
              <a:buClr>
                <a:srgbClr val="2D4E75"/>
              </a:buClr>
              <a:buFont typeface="Wingdings" panose="05000000000000000000" pitchFamily="2" charset="2"/>
              <a:buChar char="§"/>
            </a:pPr>
            <a:r>
              <a:rPr lang="de-DE" altLang="en-US" sz="1900" dirty="0">
                <a:latin typeface="Arial Narrow" charset="0"/>
                <a:cs typeface="Times New Roman" charset="0"/>
                <a:sym typeface="Wingdings 3" charset="2"/>
              </a:rPr>
              <a:t>AP (Räumlichkeiten organisieren)  Ort der Veranstaltung, Anfahrtsplan</a:t>
            </a:r>
          </a:p>
          <a:p>
            <a:pPr marL="177800" indent="-177800" algn="just" eaLnBrk="1" hangingPunct="1">
              <a:lnSpc>
                <a:spcPct val="90000"/>
              </a:lnSpc>
              <a:buClr>
                <a:srgbClr val="2D4E75"/>
              </a:buClr>
              <a:buFont typeface="Wingdings" panose="05000000000000000000" pitchFamily="2" charset="2"/>
              <a:buChar char="§"/>
            </a:pPr>
            <a:r>
              <a:rPr lang="de-DE" altLang="en-US" sz="1900" dirty="0">
                <a:latin typeface="Arial Narrow" charset="0"/>
                <a:cs typeface="Times New Roman" charset="0"/>
                <a:sym typeface="Wingdings 3" charset="2"/>
              </a:rPr>
              <a:t>AP (Rahmenprogramm organisieren)  Infos über Events, Führungen etc.</a:t>
            </a:r>
          </a:p>
        </p:txBody>
      </p:sp>
      <p:sp>
        <p:nvSpPr>
          <p:cNvPr id="2" name="Titel 1"/>
          <p:cNvSpPr>
            <a:spLocks noGrp="1"/>
          </p:cNvSpPr>
          <p:nvPr>
            <p:ph type="title"/>
          </p:nvPr>
        </p:nvSpPr>
        <p:spPr>
          <a:xfrm>
            <a:off x="1060475" y="-2359022"/>
            <a:ext cx="6336703" cy="863600"/>
          </a:xfrm>
        </p:spPr>
        <p:txBody>
          <a:bodyPr/>
          <a:lstStyle/>
          <a:p>
            <a:r>
              <a:rPr lang="de-AT" sz="2400" dirty="0"/>
              <a:t>Beispiel einer Arbeitspaketspezifikation </a:t>
            </a:r>
            <a:br>
              <a:rPr lang="de-AT" sz="2400" dirty="0"/>
            </a:br>
            <a:r>
              <a:rPr lang="de-AT" sz="2400" b="0" dirty="0"/>
              <a:t>Einladungen für eine Veranstaltung / Fortsetzung</a:t>
            </a:r>
            <a:endParaRPr lang="en-US" sz="2400"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17</a:t>
            </a:fld>
            <a:endParaRPr lang="en-US" dirty="0"/>
          </a:p>
        </p:txBody>
      </p:sp>
    </p:spTree>
    <p:extLst>
      <p:ext uri="{BB962C8B-B14F-4D97-AF65-F5344CB8AC3E}">
        <p14:creationId xmlns:p14="http://schemas.microsoft.com/office/powerpoint/2010/main" val="130063674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0-#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0-#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0-#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0-#ppt_w/2"/>
                                          </p:val>
                                        </p:tav>
                                        <p:tav tm="100000">
                                          <p:val>
                                            <p:strVal val="#ppt_x"/>
                                          </p:val>
                                        </p:tav>
                                      </p:tavLst>
                                    </p:anim>
                                    <p:anim calcmode="lin" valueType="num">
                                      <p:cBhvr additive="base">
                                        <p:cTn id="25" dur="500" fill="hold"/>
                                        <p:tgtEl>
                                          <p:spTgt spid="12"/>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0-#ppt_w/2"/>
                                          </p:val>
                                        </p:tav>
                                        <p:tav tm="100000">
                                          <p:val>
                                            <p:strVal val="#ppt_x"/>
                                          </p:val>
                                        </p:tav>
                                      </p:tavLst>
                                    </p:anim>
                                    <p:anim calcmode="lin" valueType="num">
                                      <p:cBhvr additive="base">
                                        <p:cTn id="29"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0-#ppt_w/2"/>
                                          </p:val>
                                        </p:tav>
                                        <p:tav tm="100000">
                                          <p:val>
                                            <p:strVal val="#ppt_x"/>
                                          </p:val>
                                        </p:tav>
                                      </p:tavLst>
                                    </p:anim>
                                    <p:anim calcmode="lin" valueType="num">
                                      <p:cBhvr additive="base">
                                        <p:cTn id="39" dur="500" fill="hold"/>
                                        <p:tgtEl>
                                          <p:spTgt spid="16"/>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0-#ppt_w/2"/>
                                          </p:val>
                                        </p:tav>
                                        <p:tav tm="100000">
                                          <p:val>
                                            <p:strVal val="#ppt_x"/>
                                          </p:val>
                                        </p:tav>
                                      </p:tavLst>
                                    </p:anim>
                                    <p:anim calcmode="lin" valueType="num">
                                      <p:cBhvr additive="base">
                                        <p:cTn id="43" dur="500" fill="hold"/>
                                        <p:tgtEl>
                                          <p:spTgt spid="17"/>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500" fill="hold"/>
                                        <p:tgtEl>
                                          <p:spTgt spid="18"/>
                                        </p:tgtEl>
                                        <p:attrNameLst>
                                          <p:attrName>ppt_x</p:attrName>
                                        </p:attrNameLst>
                                      </p:cBhvr>
                                      <p:tavLst>
                                        <p:tav tm="0">
                                          <p:val>
                                            <p:strVal val="0-#ppt_w/2"/>
                                          </p:val>
                                        </p:tav>
                                        <p:tav tm="100000">
                                          <p:val>
                                            <p:strVal val="#ppt_x"/>
                                          </p:val>
                                        </p:tav>
                                      </p:tavLst>
                                    </p:anim>
                                    <p:anim calcmode="lin" valueType="num">
                                      <p:cBhvr additive="base">
                                        <p:cTn id="47"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6" grpId="0" animBg="1"/>
      <p:bldP spid="17" grpId="0" animBg="1"/>
      <p:bldP spid="18" grpId="0" animBg="1"/>
      <p:bldP spid="19"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0836" y="1351005"/>
            <a:ext cx="727449" cy="848893"/>
          </a:xfrm>
          <a:prstGeom prst="rect">
            <a:avLst/>
          </a:prstGeom>
        </p:spPr>
      </p:pic>
      <p:pic>
        <p:nvPicPr>
          <p:cNvPr id="10" name="Grafik 9">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0836" y="2270809"/>
            <a:ext cx="727449" cy="848893"/>
          </a:xfrm>
          <a:prstGeom prst="rect">
            <a:avLst/>
          </a:prstGeom>
        </p:spPr>
      </p:pic>
      <p:pic>
        <p:nvPicPr>
          <p:cNvPr id="11" name="Grafik 10">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1792" y="1839918"/>
            <a:ext cx="727449" cy="848893"/>
          </a:xfrm>
          <a:prstGeom prst="rect">
            <a:avLst/>
          </a:prstGeom>
        </p:spPr>
      </p:pic>
      <p:sp>
        <p:nvSpPr>
          <p:cNvPr id="12" name="Rechteck 11">
            <a:extLst>
              <a:ext uri="{C183D7F6-B498-43B3-948B-1728B52AA6E4}">
                <adec:decorative xmlns:adec="http://schemas.microsoft.com/office/drawing/2017/decorative" val="1"/>
              </a:ext>
            </a:extLst>
          </p:cNvPr>
          <p:cNvSpPr/>
          <p:nvPr/>
        </p:nvSpPr>
        <p:spPr bwMode="auto">
          <a:xfrm rot="10800000">
            <a:off x="2520504" y="1692066"/>
            <a:ext cx="5832648" cy="2128819"/>
          </a:xfrm>
          <a:prstGeom prst="rect">
            <a:avLst/>
          </a:prstGeom>
          <a:solidFill>
            <a:srgbClr val="2D4E75"/>
          </a:solidFill>
          <a:ln>
            <a:noFill/>
          </a:ln>
          <a:effectLst/>
          <a:extLst/>
        </p:spPr>
        <p:txBody>
          <a:bodyPr vert="horz" wrap="square" lIns="91440" tIns="45720" rIns="91440" bIns="45720" numCol="1" rtlCol="0" anchor="t" anchorCtr="0" compatLnSpc="1">
            <a:prstTxWarp prst="textNoShape">
              <a:avLst/>
            </a:prstTxWarp>
          </a:bodyPr>
          <a:lstStyle/>
          <a:p>
            <a:pPr marL="0" marR="0" indent="0" algn="just" defTabSz="914400" rtl="0" eaLnBrk="1" fontAlgn="base" latinLnBrk="0" hangingPunct="1">
              <a:spcBef>
                <a:spcPct val="0"/>
              </a:spcBef>
              <a:spcAft>
                <a:spcPct val="0"/>
              </a:spcAft>
              <a:buClrTx/>
              <a:buSzTx/>
              <a:buFontTx/>
              <a:buNone/>
              <a:tabLst/>
            </a:pPr>
            <a:endParaRPr kumimoji="0" lang="en-US" sz="2300" b="1" i="0" u="none" strike="noStrike" cap="none" normalizeH="0" baseline="0" dirty="0">
              <a:ln>
                <a:noFill/>
              </a:ln>
              <a:solidFill>
                <a:schemeClr val="bg1"/>
              </a:solidFill>
              <a:effectLst/>
              <a:latin typeface="Corbel" panose="020B0503020204020204" pitchFamily="34" charset="0"/>
            </a:endParaRPr>
          </a:p>
        </p:txBody>
      </p:sp>
      <p:sp>
        <p:nvSpPr>
          <p:cNvPr id="13" name="Rechteck 12">
            <a:extLst>
              <a:ext uri="{C183D7F6-B498-43B3-948B-1728B52AA6E4}">
                <adec:decorative xmlns:adec="http://schemas.microsoft.com/office/drawing/2017/decorative" val="1"/>
              </a:ext>
            </a:extLst>
          </p:cNvPr>
          <p:cNvSpPr/>
          <p:nvPr/>
        </p:nvSpPr>
        <p:spPr bwMode="auto">
          <a:xfrm rot="10800000">
            <a:off x="5574149" y="3082001"/>
            <a:ext cx="3056446" cy="1136414"/>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0" marR="0" indent="0" algn="just" defTabSz="914400" rtl="0" eaLnBrk="1" fontAlgn="base" latinLnBrk="0" hangingPunct="1">
              <a:spcBef>
                <a:spcPct val="0"/>
              </a:spcBef>
              <a:spcAft>
                <a:spcPct val="0"/>
              </a:spcAft>
              <a:buClrTx/>
              <a:buSzTx/>
              <a:buFontTx/>
              <a:buNone/>
              <a:tabLst/>
            </a:pPr>
            <a:endParaRPr kumimoji="0" lang="en-US" sz="2300" b="1" i="0" u="none" strike="noStrike" cap="none" normalizeH="0" baseline="0" dirty="0">
              <a:ln>
                <a:noFill/>
              </a:ln>
              <a:solidFill>
                <a:schemeClr val="bg1"/>
              </a:solidFill>
              <a:effectLst/>
              <a:latin typeface="Corbel" panose="020B0503020204020204" pitchFamily="34" charset="0"/>
            </a:endParaRPr>
          </a:p>
        </p:txBody>
      </p:sp>
      <p:graphicFrame>
        <p:nvGraphicFramePr>
          <p:cNvPr id="5" name="Group 100"/>
          <p:cNvGraphicFramePr>
            <a:graphicFrameLocks noGrp="1"/>
          </p:cNvGraphicFramePr>
          <p:nvPr>
            <p:extLst>
              <p:ext uri="{D42A27DB-BD31-4B8C-83A1-F6EECF244321}">
                <p14:modId xmlns:p14="http://schemas.microsoft.com/office/powerpoint/2010/main" val="3890449710"/>
              </p:ext>
            </p:extLst>
          </p:nvPr>
        </p:nvGraphicFramePr>
        <p:xfrm>
          <a:off x="5679144" y="3191709"/>
          <a:ext cx="3394088" cy="3252896"/>
        </p:xfrm>
        <a:graphic>
          <a:graphicData uri="http://schemas.openxmlformats.org/drawingml/2006/table">
            <a:tbl>
              <a:tblPr firstRow="1"/>
              <a:tblGrid>
                <a:gridCol w="1736570">
                  <a:extLst>
                    <a:ext uri="{9D8B030D-6E8A-4147-A177-3AD203B41FA5}">
                      <a16:colId xmlns:a16="http://schemas.microsoft.com/office/drawing/2014/main" val="20000"/>
                    </a:ext>
                  </a:extLst>
                </a:gridCol>
                <a:gridCol w="1657518">
                  <a:extLst>
                    <a:ext uri="{9D8B030D-6E8A-4147-A177-3AD203B41FA5}">
                      <a16:colId xmlns:a16="http://schemas.microsoft.com/office/drawing/2014/main" val="20001"/>
                    </a:ext>
                  </a:extLst>
                </a:gridCol>
              </a:tblGrid>
              <a:tr h="42981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dirty="0">
                          <a:ln>
                            <a:noFill/>
                          </a:ln>
                          <a:solidFill>
                            <a:schemeClr val="bg1"/>
                          </a:solidFill>
                          <a:effectLst/>
                          <a:latin typeface="Arial Narrow" charset="0"/>
                          <a:ea typeface="ＭＳ Ｐゴシック" charset="-128"/>
                          <a:cs typeface="Times New Roman" charset="0"/>
                        </a:rPr>
                        <a:t>Arbeitspaketbeschreibung</a:t>
                      </a:r>
                      <a:endParaRPr kumimoji="0" lang="de-DE" sz="1750" b="1" i="0" u="none" strike="noStrike" cap="none" normalizeH="0" baseline="0" dirty="0">
                        <a:ln>
                          <a:noFill/>
                        </a:ln>
                        <a:solidFill>
                          <a:schemeClr val="bg1"/>
                        </a:solidFill>
                        <a:effectLst/>
                        <a:latin typeface="Arial Narrow" charset="0"/>
                        <a:ea typeface="ＭＳ Ｐゴシック" charset="-128"/>
                        <a:cs typeface="Times New Roman" charset="0"/>
                      </a:endParaRPr>
                    </a:p>
                  </a:txBody>
                  <a:tcPr marT="45712" marB="45712" horzOverflow="overflow">
                    <a:lnL w="12700" cap="flat" cmpd="sng" algn="ctr">
                      <a:solidFill>
                        <a:srgbClr val="2D4E75"/>
                      </a:solidFill>
                      <a:prstDash val="solid"/>
                      <a:round/>
                      <a:headEnd type="none" w="med" len="med"/>
                      <a:tailEnd type="none" w="med" len="med"/>
                    </a:lnL>
                    <a:lnR w="12700" cap="flat" cmpd="sng" algn="ctr">
                      <a:solidFill>
                        <a:srgbClr val="2D4E75"/>
                      </a:solidFill>
                      <a:prstDash val="solid"/>
                      <a:round/>
                      <a:headEnd type="none" w="med" len="med"/>
                      <a:tailEnd type="none" w="med" len="med"/>
                    </a:lnR>
                    <a:lnT w="12700" cap="flat" cmpd="sng" algn="ctr">
                      <a:solidFill>
                        <a:srgbClr val="2D4E75"/>
                      </a:solidFill>
                      <a:prstDash val="solid"/>
                      <a:round/>
                      <a:headEnd type="none" w="med" len="med"/>
                      <a:tailEnd type="none" w="med" len="med"/>
                    </a:lnT>
                    <a:lnB w="12700" cap="flat" cmpd="sng" algn="ctr">
                      <a:solidFill>
                        <a:srgbClr val="2D4E75"/>
                      </a:solidFill>
                      <a:prstDash val="solid"/>
                      <a:round/>
                      <a:headEnd type="none" w="med" len="med"/>
                      <a:tailEnd type="none" w="med" len="med"/>
                    </a:lnB>
                    <a:lnTlToBr>
                      <a:noFill/>
                    </a:lnTlToBr>
                    <a:lnBlToTr>
                      <a:noFill/>
                    </a:lnBlToTr>
                    <a:solidFill>
                      <a:srgbClr val="2D4E75"/>
                    </a:solidFill>
                  </a:tcPr>
                </a:tc>
                <a:tc hMerge="1">
                  <a:txBody>
                    <a:bodyPr/>
                    <a:lstStyle/>
                    <a:p>
                      <a:endParaRPr lang="de-AT"/>
                    </a:p>
                  </a:txBody>
                  <a:tcPr/>
                </a:tc>
                <a:extLst>
                  <a:ext uri="{0D108BD9-81ED-4DB2-BD59-A6C34878D82A}">
                    <a16:rowId xmlns:a16="http://schemas.microsoft.com/office/drawing/2014/main" val="10000"/>
                  </a:ext>
                </a:extLst>
              </a:tr>
              <a:tr h="379062">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a:ln>
                            <a:noFill/>
                          </a:ln>
                          <a:solidFill>
                            <a:schemeClr val="tx1"/>
                          </a:solidFill>
                          <a:effectLst/>
                          <a:latin typeface="Arial Narrow" charset="0"/>
                          <a:ea typeface="ＭＳ Ｐゴシック" charset="-128"/>
                          <a:cs typeface="Times New Roman" charset="0"/>
                        </a:rPr>
                        <a:t>Projekt</a:t>
                      </a:r>
                    </a:p>
                  </a:txBody>
                  <a:tcPr marT="36000" marB="36000" horzOverflow="overflow">
                    <a:lnL w="12700" cap="flat" cmpd="sng" algn="ctr">
                      <a:solidFill>
                        <a:srgbClr val="2D4E75"/>
                      </a:solidFill>
                      <a:prstDash val="solid"/>
                      <a:round/>
                      <a:headEnd type="none" w="med" len="med"/>
                      <a:tailEnd type="none" w="med" len="med"/>
                    </a:lnL>
                    <a:lnR w="12700" cap="flat" cmpd="sng" algn="ctr">
                      <a:solidFill>
                        <a:srgbClr val="2D4E75"/>
                      </a:solidFill>
                      <a:prstDash val="solid"/>
                      <a:round/>
                      <a:headEnd type="none" w="med" len="med"/>
                      <a:tailEnd type="none" w="med" len="med"/>
                    </a:lnR>
                    <a:lnT w="12700" cap="flat" cmpd="sng" algn="ctr">
                      <a:solidFill>
                        <a:srgbClr val="2D4E75"/>
                      </a:solidFill>
                      <a:prstDash val="solid"/>
                      <a:round/>
                      <a:headEnd type="none" w="med" len="med"/>
                      <a:tailEnd type="none" w="med" len="med"/>
                    </a:lnT>
                    <a:lnB w="12700" cap="flat" cmpd="sng" algn="ctr">
                      <a:solidFill>
                        <a:srgbClr val="2D4E75"/>
                      </a:solidFill>
                      <a:prstDash val="solid"/>
                      <a:round/>
                      <a:headEnd type="none" w="med" len="med"/>
                      <a:tailEnd type="none" w="med" len="med"/>
                    </a:lnB>
                    <a:lnTlToBr>
                      <a:noFill/>
                    </a:lnTlToBr>
                    <a:lnBlToTr>
                      <a:noFill/>
                    </a:lnBlToTr>
                    <a:solidFill>
                      <a:srgbClr val="D9E2E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1800" b="0" i="0" u="none" strike="noStrike" kern="1200" cap="none" normalizeH="0" baseline="0" dirty="0">
                          <a:ln>
                            <a:noFill/>
                          </a:ln>
                          <a:solidFill>
                            <a:schemeClr val="tx1"/>
                          </a:solidFill>
                          <a:effectLst/>
                          <a:latin typeface="Arial Narrow" charset="0"/>
                          <a:ea typeface="ＭＳ Ｐゴシック" charset="-128"/>
                          <a:cs typeface="Times New Roman" charset="0"/>
                        </a:rPr>
                        <a:t>Datum</a:t>
                      </a:r>
                      <a:endParaRPr kumimoji="0" lang="de-DE" sz="1800" b="0" i="0" u="none" strike="noStrike" cap="none" normalizeH="0" baseline="0" dirty="0">
                        <a:ln>
                          <a:noFill/>
                        </a:ln>
                        <a:solidFill>
                          <a:schemeClr val="tx1"/>
                        </a:solidFill>
                        <a:effectLst/>
                        <a:latin typeface="Arial Narrow" charset="0"/>
                        <a:ea typeface="ＭＳ Ｐゴシック" charset="-128"/>
                        <a:cs typeface="Times New Roman" charset="0"/>
                      </a:endParaRPr>
                    </a:p>
                  </a:txBody>
                  <a:tcPr marT="36000" marB="36000" horzOverflow="overflow">
                    <a:lnL w="12700" cap="flat" cmpd="sng" algn="ctr">
                      <a:solidFill>
                        <a:srgbClr val="2D4E75"/>
                      </a:solidFill>
                      <a:prstDash val="solid"/>
                      <a:round/>
                      <a:headEnd type="none" w="med" len="med"/>
                      <a:tailEnd type="none" w="med" len="med"/>
                    </a:lnL>
                    <a:lnR w="12700" cap="flat" cmpd="sng" algn="ctr">
                      <a:solidFill>
                        <a:srgbClr val="2D4E75"/>
                      </a:solidFill>
                      <a:prstDash val="solid"/>
                      <a:round/>
                      <a:headEnd type="none" w="med" len="med"/>
                      <a:tailEnd type="none" w="med" len="med"/>
                    </a:lnR>
                    <a:lnT w="12700" cap="flat" cmpd="sng" algn="ctr">
                      <a:solidFill>
                        <a:srgbClr val="2D4E75"/>
                      </a:solidFill>
                      <a:prstDash val="solid"/>
                      <a:round/>
                      <a:headEnd type="none" w="med" len="med"/>
                      <a:tailEnd type="none" w="med" len="med"/>
                    </a:lnT>
                    <a:lnB w="12700" cap="flat" cmpd="sng" algn="ctr">
                      <a:solidFill>
                        <a:srgbClr val="2D4E75"/>
                      </a:solidFill>
                      <a:prstDash val="solid"/>
                      <a:round/>
                      <a:headEnd type="none" w="med" len="med"/>
                      <a:tailEnd type="none" w="med" len="med"/>
                    </a:lnB>
                    <a:lnTlToBr>
                      <a:noFill/>
                    </a:lnTlToBr>
                    <a:lnBlToTr>
                      <a:noFill/>
                    </a:lnBlToTr>
                    <a:solidFill>
                      <a:srgbClr val="D9E2EF"/>
                    </a:solidFill>
                  </a:tcPr>
                </a:tc>
                <a:extLst>
                  <a:ext uri="{0D108BD9-81ED-4DB2-BD59-A6C34878D82A}">
                    <a16:rowId xmlns:a16="http://schemas.microsoft.com/office/drawing/2014/main" val="10001"/>
                  </a:ext>
                </a:extLst>
              </a:tr>
              <a:tr h="379062">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1800" b="0" i="0" u="none" strike="noStrike" kern="1200" cap="none" normalizeH="0" baseline="0" dirty="0">
                          <a:ln>
                            <a:noFill/>
                          </a:ln>
                          <a:solidFill>
                            <a:schemeClr val="tx1"/>
                          </a:solidFill>
                          <a:effectLst/>
                          <a:latin typeface="Arial Narrow" charset="0"/>
                          <a:ea typeface="ＭＳ Ｐゴシック" charset="-128"/>
                          <a:cs typeface="Times New Roman" charset="0"/>
                        </a:rPr>
                        <a:t>Arbeitspaket </a:t>
                      </a:r>
                      <a:endParaRPr kumimoji="0" lang="de-DE" sz="1800" b="1" i="0" u="none" strike="noStrike" cap="none" normalizeH="0" baseline="0" dirty="0">
                        <a:ln>
                          <a:noFill/>
                        </a:ln>
                        <a:solidFill>
                          <a:srgbClr val="C00000"/>
                        </a:solidFill>
                        <a:effectLst/>
                        <a:latin typeface="Arial Black" panose="020B0A04020102020204" pitchFamily="34" charset="0"/>
                        <a:ea typeface="ＭＳ Ｐゴシック" charset="-128"/>
                        <a:cs typeface="Times New Roman" charset="0"/>
                      </a:endParaRPr>
                    </a:p>
                  </a:txBody>
                  <a:tcPr marT="36000" marB="36000" horzOverflow="overflow">
                    <a:lnL w="12700" cap="flat" cmpd="sng" algn="ctr">
                      <a:solidFill>
                        <a:srgbClr val="2D4E75"/>
                      </a:solidFill>
                      <a:prstDash val="solid"/>
                      <a:round/>
                      <a:headEnd type="none" w="med" len="med"/>
                      <a:tailEnd type="none" w="med" len="med"/>
                    </a:lnL>
                    <a:lnR w="12700" cap="flat" cmpd="sng" algn="ctr">
                      <a:solidFill>
                        <a:srgbClr val="2D4E75"/>
                      </a:solidFill>
                      <a:prstDash val="solid"/>
                      <a:round/>
                      <a:headEnd type="none" w="med" len="med"/>
                      <a:tailEnd type="none" w="med" len="med"/>
                    </a:lnR>
                    <a:lnT w="12700" cap="flat" cmpd="sng" algn="ctr">
                      <a:solidFill>
                        <a:srgbClr val="2D4E75"/>
                      </a:solidFill>
                      <a:prstDash val="solid"/>
                      <a:round/>
                      <a:headEnd type="none" w="med" len="med"/>
                      <a:tailEnd type="none" w="med" len="med"/>
                    </a:lnT>
                    <a:lnB w="12700" cap="flat" cmpd="sng" algn="ctr">
                      <a:solidFill>
                        <a:srgbClr val="2D4E75"/>
                      </a:solidFill>
                      <a:prstDash val="solid"/>
                      <a:round/>
                      <a:headEnd type="none" w="med" len="med"/>
                      <a:tailEnd type="none" w="med" len="med"/>
                    </a:lnB>
                    <a:lnTlToBr>
                      <a:noFill/>
                    </a:lnTlToBr>
                    <a:lnBlToTr>
                      <a:noFill/>
                    </a:lnBlToTr>
                    <a:solidFill>
                      <a:srgbClr val="D9E2E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1800" b="0" i="0" u="none" strike="noStrike" kern="1200" cap="none" normalizeH="0" baseline="0" dirty="0">
                          <a:ln>
                            <a:noFill/>
                          </a:ln>
                          <a:solidFill>
                            <a:schemeClr val="tx1"/>
                          </a:solidFill>
                          <a:effectLst/>
                          <a:latin typeface="Arial Narrow" charset="0"/>
                          <a:ea typeface="ＭＳ Ｐゴシック" charset="-128"/>
                          <a:cs typeface="Times New Roman" charset="0"/>
                        </a:rPr>
                        <a:t>Verantwortlicher</a:t>
                      </a:r>
                      <a:endParaRPr kumimoji="0" lang="de-DE" sz="1800" b="0" i="0" u="none" strike="noStrike" cap="none" normalizeH="0" baseline="0" dirty="0">
                        <a:ln>
                          <a:noFill/>
                        </a:ln>
                        <a:solidFill>
                          <a:schemeClr val="tx1"/>
                        </a:solidFill>
                        <a:effectLst/>
                        <a:latin typeface="Arial Narrow" charset="0"/>
                        <a:ea typeface="ＭＳ Ｐゴシック" charset="-128"/>
                        <a:cs typeface="Times New Roman" charset="0"/>
                      </a:endParaRPr>
                    </a:p>
                  </a:txBody>
                  <a:tcPr marT="36000" marB="36000" horzOverflow="overflow">
                    <a:lnL w="12700" cap="flat" cmpd="sng" algn="ctr">
                      <a:solidFill>
                        <a:srgbClr val="2D4E75"/>
                      </a:solidFill>
                      <a:prstDash val="solid"/>
                      <a:round/>
                      <a:headEnd type="none" w="med" len="med"/>
                      <a:tailEnd type="none" w="med" len="med"/>
                    </a:lnL>
                    <a:lnR w="12700" cap="flat" cmpd="sng" algn="ctr">
                      <a:solidFill>
                        <a:srgbClr val="2D4E75"/>
                      </a:solidFill>
                      <a:prstDash val="solid"/>
                      <a:round/>
                      <a:headEnd type="none" w="med" len="med"/>
                      <a:tailEnd type="none" w="med" len="med"/>
                    </a:lnR>
                    <a:lnT w="12700" cap="flat" cmpd="sng" algn="ctr">
                      <a:solidFill>
                        <a:srgbClr val="2D4E75"/>
                      </a:solidFill>
                      <a:prstDash val="solid"/>
                      <a:round/>
                      <a:headEnd type="none" w="med" len="med"/>
                      <a:tailEnd type="none" w="med" len="med"/>
                    </a:lnT>
                    <a:lnB w="12700" cap="flat" cmpd="sng" algn="ctr">
                      <a:solidFill>
                        <a:srgbClr val="2D4E75"/>
                      </a:solidFill>
                      <a:prstDash val="solid"/>
                      <a:round/>
                      <a:headEnd type="none" w="med" len="med"/>
                      <a:tailEnd type="none" w="med" len="med"/>
                    </a:lnB>
                    <a:lnTlToBr>
                      <a:noFill/>
                    </a:lnTlToBr>
                    <a:lnBlToTr>
                      <a:noFill/>
                    </a:lnBlToTr>
                    <a:solidFill>
                      <a:srgbClr val="D9E2EF"/>
                    </a:solidFill>
                  </a:tcPr>
                </a:tc>
                <a:extLst>
                  <a:ext uri="{0D108BD9-81ED-4DB2-BD59-A6C34878D82A}">
                    <a16:rowId xmlns:a16="http://schemas.microsoft.com/office/drawing/2014/main" val="10002"/>
                  </a:ext>
                </a:extLst>
              </a:tr>
              <a:tr h="465474">
                <a:tc gridSpan="2">
                  <a:txBody>
                    <a:bodyPr/>
                    <a:lstStyle/>
                    <a:p>
                      <a:pPr marL="176213" marR="0" lvl="0" indent="-176213" algn="l" defTabSz="914400" rtl="0" eaLnBrk="1" fontAlgn="base" latinLnBrk="0" hangingPunct="1">
                        <a:lnSpc>
                          <a:spcPct val="100000"/>
                        </a:lnSpc>
                        <a:spcBef>
                          <a:spcPct val="0"/>
                        </a:spcBef>
                        <a:spcAft>
                          <a:spcPct val="0"/>
                        </a:spcAft>
                        <a:buClrTx/>
                        <a:buSzTx/>
                        <a:buFontTx/>
                        <a:buNone/>
                        <a:tabLst/>
                      </a:pPr>
                      <a:r>
                        <a:rPr kumimoji="0" lang="de-DE" sz="1800" b="1" i="0" u="none" strike="noStrike" kern="1200" cap="none" normalizeH="0" baseline="0" dirty="0">
                          <a:ln>
                            <a:noFill/>
                          </a:ln>
                          <a:solidFill>
                            <a:srgbClr val="2D4E75"/>
                          </a:solidFill>
                          <a:effectLst/>
                          <a:latin typeface="Arial Narrow" charset="0"/>
                          <a:ea typeface="ＭＳ Ｐゴシック" charset="-128"/>
                          <a:cs typeface="Times New Roman" charset="0"/>
                        </a:rPr>
                        <a:t>Ziele des Arbeitspaketes</a:t>
                      </a:r>
                    </a:p>
                  </a:txBody>
                  <a:tcPr marT="72000" marB="72000" horzOverflow="overflow">
                    <a:lnL w="12700" cap="flat" cmpd="sng" algn="ctr">
                      <a:solidFill>
                        <a:srgbClr val="2D4E75"/>
                      </a:solidFill>
                      <a:prstDash val="solid"/>
                      <a:round/>
                      <a:headEnd type="none" w="med" len="med"/>
                      <a:tailEnd type="none" w="med" len="med"/>
                    </a:lnL>
                    <a:lnR w="12700" cap="flat" cmpd="sng" algn="ctr">
                      <a:solidFill>
                        <a:srgbClr val="2D4E75"/>
                      </a:solidFill>
                      <a:prstDash val="solid"/>
                      <a:round/>
                      <a:headEnd type="none" w="med" len="med"/>
                      <a:tailEnd type="none" w="med" len="med"/>
                    </a:lnR>
                    <a:lnT w="12700" cap="flat" cmpd="sng" algn="ctr">
                      <a:solidFill>
                        <a:srgbClr val="2D4E75"/>
                      </a:solidFill>
                      <a:prstDash val="solid"/>
                      <a:round/>
                      <a:headEnd type="none" w="med" len="med"/>
                      <a:tailEnd type="none" w="med" len="med"/>
                    </a:lnT>
                    <a:lnB w="12700" cap="flat" cmpd="sng" algn="ctr">
                      <a:solidFill>
                        <a:srgbClr val="2D4E75"/>
                      </a:solidFill>
                      <a:prstDash val="solid"/>
                      <a:round/>
                      <a:headEnd type="none" w="med" len="med"/>
                      <a:tailEnd type="none" w="med" len="med"/>
                    </a:lnB>
                    <a:lnTlToBr>
                      <a:noFill/>
                    </a:lnTlToBr>
                    <a:lnBlToTr>
                      <a:noFill/>
                    </a:lnBlToTr>
                    <a:solidFill>
                      <a:schemeClr val="bg1"/>
                    </a:solidFill>
                  </a:tcPr>
                </a:tc>
                <a:tc hMerge="1">
                  <a:txBody>
                    <a:bodyPr/>
                    <a:lstStyle/>
                    <a:p>
                      <a:endParaRPr lang="de-AT"/>
                    </a:p>
                  </a:txBody>
                  <a:tcPr/>
                </a:tc>
                <a:extLst>
                  <a:ext uri="{0D108BD9-81ED-4DB2-BD59-A6C34878D82A}">
                    <a16:rowId xmlns:a16="http://schemas.microsoft.com/office/drawing/2014/main" val="10003"/>
                  </a:ext>
                </a:extLst>
              </a:tr>
              <a:tr h="492910">
                <a:tc gridSpan="2">
                  <a:txBody>
                    <a:bodyPr/>
                    <a:lstStyle/>
                    <a:p>
                      <a:pPr marL="176213" marR="0" lvl="0" indent="-176213" algn="just" defTabSz="914400" rtl="0" eaLnBrk="1" fontAlgn="base" latinLnBrk="0" hangingPunct="1">
                        <a:lnSpc>
                          <a:spcPts val="2100"/>
                        </a:lnSpc>
                        <a:spcBef>
                          <a:spcPct val="0"/>
                        </a:spcBef>
                        <a:spcAft>
                          <a:spcPct val="0"/>
                        </a:spcAft>
                        <a:buClrTx/>
                        <a:buSzTx/>
                        <a:buFontTx/>
                        <a:buNone/>
                        <a:tabLst/>
                      </a:pPr>
                      <a:r>
                        <a:rPr kumimoji="0" lang="de-DE" sz="1800" b="1" i="0" u="none" strike="noStrike" kern="1200" cap="none" normalizeH="0" baseline="0" dirty="0">
                          <a:ln>
                            <a:noFill/>
                          </a:ln>
                          <a:solidFill>
                            <a:srgbClr val="2D4E75"/>
                          </a:solidFill>
                          <a:effectLst/>
                          <a:latin typeface="Arial Narrow" charset="0"/>
                          <a:ea typeface="ＭＳ Ｐゴシック" charset="-128"/>
                          <a:cs typeface="Times New Roman" charset="0"/>
                        </a:rPr>
                        <a:t>Lösungswege </a:t>
                      </a:r>
                      <a:r>
                        <a:rPr kumimoji="0" lang="de-DE" sz="1600" b="0" i="0" u="none" strike="noStrike" kern="1200" cap="none" normalizeH="0" baseline="0" dirty="0">
                          <a:ln>
                            <a:noFill/>
                          </a:ln>
                          <a:solidFill>
                            <a:schemeClr val="tx1"/>
                          </a:solidFill>
                          <a:effectLst/>
                          <a:latin typeface="Arial Narrow" charset="0"/>
                          <a:ea typeface="ＭＳ Ｐゴシック" charset="-128"/>
                          <a:cs typeface="Times New Roman" charset="0"/>
                        </a:rPr>
                        <a:t>(Teilschritte/Tätigkeiten)</a:t>
                      </a:r>
                    </a:p>
                  </a:txBody>
                  <a:tcPr marT="72000" marB="72000" horzOverflow="overflow">
                    <a:lnL w="12700" cap="flat" cmpd="sng" algn="ctr">
                      <a:solidFill>
                        <a:srgbClr val="2D4E75"/>
                      </a:solidFill>
                      <a:prstDash val="solid"/>
                      <a:round/>
                      <a:headEnd type="none" w="med" len="med"/>
                      <a:tailEnd type="none" w="med" len="med"/>
                    </a:lnL>
                    <a:lnR w="12700" cap="flat" cmpd="sng" algn="ctr">
                      <a:solidFill>
                        <a:srgbClr val="2D4E75"/>
                      </a:solidFill>
                      <a:prstDash val="solid"/>
                      <a:round/>
                      <a:headEnd type="none" w="med" len="med"/>
                      <a:tailEnd type="none" w="med" len="med"/>
                    </a:lnR>
                    <a:lnT w="12700" cap="flat" cmpd="sng" algn="ctr">
                      <a:solidFill>
                        <a:srgbClr val="2D4E75"/>
                      </a:solidFill>
                      <a:prstDash val="solid"/>
                      <a:round/>
                      <a:headEnd type="none" w="med" len="med"/>
                      <a:tailEnd type="none" w="med" len="med"/>
                    </a:lnT>
                    <a:lnB w="12700" cap="flat" cmpd="sng" algn="ctr">
                      <a:solidFill>
                        <a:srgbClr val="2D4E75"/>
                      </a:solidFill>
                      <a:prstDash val="solid"/>
                      <a:round/>
                      <a:headEnd type="none" w="med" len="med"/>
                      <a:tailEnd type="none" w="med" len="med"/>
                    </a:lnB>
                    <a:lnTlToBr>
                      <a:noFill/>
                    </a:lnTlToBr>
                    <a:lnBlToTr>
                      <a:noFill/>
                    </a:lnBlToTr>
                    <a:solidFill>
                      <a:schemeClr val="bg1"/>
                    </a:solidFill>
                  </a:tcPr>
                </a:tc>
                <a:tc hMerge="1">
                  <a:txBody>
                    <a:bodyPr/>
                    <a:lstStyle/>
                    <a:p>
                      <a:endParaRPr lang="de-AT"/>
                    </a:p>
                  </a:txBody>
                  <a:tcPr/>
                </a:tc>
                <a:extLst>
                  <a:ext uri="{0D108BD9-81ED-4DB2-BD59-A6C34878D82A}">
                    <a16:rowId xmlns:a16="http://schemas.microsoft.com/office/drawing/2014/main" val="10004"/>
                  </a:ext>
                </a:extLst>
              </a:tr>
              <a:tr h="411554">
                <a:tc gridSpan="2">
                  <a:txBody>
                    <a:bodyPr/>
                    <a:lstStyle/>
                    <a:p>
                      <a:pPr marL="176213" marR="0" lvl="0" indent="-176213"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a:ln>
                            <a:noFill/>
                          </a:ln>
                          <a:solidFill>
                            <a:srgbClr val="2D4E75"/>
                          </a:solidFill>
                          <a:effectLst/>
                          <a:latin typeface="Arial Narrow" charset="0"/>
                          <a:ea typeface="ＭＳ Ｐゴシック" charset="-128"/>
                          <a:cs typeface="Times New Roman" charset="0"/>
                        </a:rPr>
                        <a:t>Zu erwartende Ergebnisse</a:t>
                      </a:r>
                      <a:endParaRPr kumimoji="0" lang="de-DE" sz="1800" b="0" i="0" u="none" strike="noStrike" cap="none" normalizeH="0" baseline="0" dirty="0">
                        <a:ln>
                          <a:noFill/>
                        </a:ln>
                        <a:solidFill>
                          <a:schemeClr val="tx1"/>
                        </a:solidFill>
                        <a:effectLst/>
                        <a:latin typeface="Arial Narrow" charset="0"/>
                        <a:ea typeface="ＭＳ Ｐゴシック" charset="-128"/>
                        <a:cs typeface="Times New Roman" charset="0"/>
                      </a:endParaRPr>
                    </a:p>
                  </a:txBody>
                  <a:tcPr marT="45712" marB="45712" horzOverflow="overflow">
                    <a:lnL w="12700" cap="flat" cmpd="sng" algn="ctr">
                      <a:solidFill>
                        <a:srgbClr val="2D4E75"/>
                      </a:solidFill>
                      <a:prstDash val="solid"/>
                      <a:round/>
                      <a:headEnd type="none" w="med" len="med"/>
                      <a:tailEnd type="none" w="med" len="med"/>
                    </a:lnL>
                    <a:lnR w="12700" cap="flat" cmpd="sng" algn="ctr">
                      <a:solidFill>
                        <a:srgbClr val="2D4E75"/>
                      </a:solidFill>
                      <a:prstDash val="solid"/>
                      <a:round/>
                      <a:headEnd type="none" w="med" len="med"/>
                      <a:tailEnd type="none" w="med" len="med"/>
                    </a:lnR>
                    <a:lnT w="12700" cap="flat" cmpd="sng" algn="ctr">
                      <a:solidFill>
                        <a:srgbClr val="2D4E75"/>
                      </a:solidFill>
                      <a:prstDash val="solid"/>
                      <a:round/>
                      <a:headEnd type="none" w="med" len="med"/>
                      <a:tailEnd type="none" w="med" len="med"/>
                    </a:lnT>
                    <a:lnB w="12700" cap="flat" cmpd="sng" algn="ctr">
                      <a:solidFill>
                        <a:srgbClr val="2D4E75"/>
                      </a:solidFill>
                      <a:prstDash val="solid"/>
                      <a:round/>
                      <a:headEnd type="none" w="med" len="med"/>
                      <a:tailEnd type="none" w="med" len="med"/>
                    </a:lnB>
                    <a:lnTlToBr>
                      <a:noFill/>
                    </a:lnTlToBr>
                    <a:lnBlToTr>
                      <a:noFill/>
                    </a:lnBlToTr>
                    <a:solidFill>
                      <a:schemeClr val="bg1"/>
                    </a:solidFill>
                  </a:tcPr>
                </a:tc>
                <a:tc hMerge="1">
                  <a:txBody>
                    <a:bodyPr/>
                    <a:lstStyle/>
                    <a:p>
                      <a:endParaRPr lang="de-AT"/>
                    </a:p>
                  </a:txBody>
                  <a:tcPr/>
                </a:tc>
                <a:extLst>
                  <a:ext uri="{0D108BD9-81ED-4DB2-BD59-A6C34878D82A}">
                    <a16:rowId xmlns:a16="http://schemas.microsoft.com/office/drawing/2014/main" val="10005"/>
                  </a:ext>
                </a:extLst>
              </a:tr>
              <a:tr h="695024">
                <a:tc gridSpan="2">
                  <a:txBody>
                    <a:bodyPr/>
                    <a:lstStyle/>
                    <a:p>
                      <a:pPr marL="176213" marR="0" lvl="0" indent="-176213" algn="l" defTabSz="914400" rtl="0" eaLnBrk="1" fontAlgn="base" latinLnBrk="0" hangingPunct="1">
                        <a:lnSpc>
                          <a:spcPct val="100000"/>
                        </a:lnSpc>
                        <a:spcBef>
                          <a:spcPct val="0"/>
                        </a:spcBef>
                        <a:spcAft>
                          <a:spcPct val="0"/>
                        </a:spcAft>
                        <a:buClrTx/>
                        <a:buSzTx/>
                        <a:buFontTx/>
                        <a:buNone/>
                        <a:tabLst>
                          <a:tab pos="1436688" algn="l"/>
                          <a:tab pos="1524000" algn="l"/>
                        </a:tabLst>
                      </a:pPr>
                      <a:r>
                        <a:rPr kumimoji="0" lang="de-DE" sz="1800" b="1" i="0" u="none" strike="noStrike" cap="none" normalizeH="0" baseline="0" dirty="0">
                          <a:ln>
                            <a:noFill/>
                          </a:ln>
                          <a:solidFill>
                            <a:srgbClr val="2D4E75"/>
                          </a:solidFill>
                          <a:effectLst/>
                          <a:latin typeface="+mj-lt"/>
                          <a:ea typeface="ＭＳ Ｐゴシック" charset="-128"/>
                          <a:cs typeface="Times New Roman" charset="0"/>
                        </a:rPr>
                        <a:t>Schnittstellen:	</a:t>
                      </a:r>
                      <a:r>
                        <a:rPr kumimoji="0" lang="de-DE" sz="1800" b="0" i="0" u="none" strike="noStrike" kern="1200" cap="none" normalizeH="0" baseline="0" dirty="0">
                          <a:ln>
                            <a:noFill/>
                          </a:ln>
                          <a:solidFill>
                            <a:schemeClr val="tx1"/>
                          </a:solidFill>
                          <a:effectLst/>
                          <a:latin typeface="Arial Narrow" charset="0"/>
                          <a:ea typeface="ＭＳ Ｐゴシック" charset="-128"/>
                          <a:cs typeface="Times New Roman" charset="0"/>
                        </a:rPr>
                        <a:t>Input von AP</a:t>
                      </a:r>
                    </a:p>
                    <a:p>
                      <a:pPr marL="176213" marR="0" lvl="0" indent="-176213" algn="l" defTabSz="914400" rtl="0" eaLnBrk="1" fontAlgn="base" latinLnBrk="0" hangingPunct="1">
                        <a:lnSpc>
                          <a:spcPct val="100000"/>
                        </a:lnSpc>
                        <a:spcBef>
                          <a:spcPct val="0"/>
                        </a:spcBef>
                        <a:spcAft>
                          <a:spcPct val="0"/>
                        </a:spcAft>
                        <a:buClrTx/>
                        <a:buSzTx/>
                        <a:buFontTx/>
                        <a:buNone/>
                        <a:tabLst>
                          <a:tab pos="1436688" algn="l"/>
                          <a:tab pos="1524000" algn="l"/>
                        </a:tabLst>
                      </a:pPr>
                      <a:r>
                        <a:rPr kumimoji="0" lang="de-DE" sz="1800" b="0" i="0" u="none" strike="noStrike" cap="none" normalizeH="0" baseline="0" dirty="0">
                          <a:ln>
                            <a:noFill/>
                          </a:ln>
                          <a:solidFill>
                            <a:schemeClr val="tx1"/>
                          </a:solidFill>
                          <a:effectLst/>
                          <a:latin typeface="Arial Narrow" charset="0"/>
                          <a:ea typeface="ＭＳ Ｐゴシック" charset="-128"/>
                          <a:cs typeface="Times New Roman" charset="0"/>
                        </a:rPr>
                        <a:t>		Output für AP</a:t>
                      </a:r>
                    </a:p>
                  </a:txBody>
                  <a:tcPr marT="45712" marB="45712" horzOverflow="overflow">
                    <a:lnL w="12700" cap="flat" cmpd="sng" algn="ctr">
                      <a:solidFill>
                        <a:srgbClr val="2D4E75"/>
                      </a:solidFill>
                      <a:prstDash val="solid"/>
                      <a:round/>
                      <a:headEnd type="none" w="med" len="med"/>
                      <a:tailEnd type="none" w="med" len="med"/>
                    </a:lnL>
                    <a:lnR w="12700" cap="flat" cmpd="sng" algn="ctr">
                      <a:solidFill>
                        <a:srgbClr val="2D4E75"/>
                      </a:solidFill>
                      <a:prstDash val="solid"/>
                      <a:round/>
                      <a:headEnd type="none" w="med" len="med"/>
                      <a:tailEnd type="none" w="med" len="med"/>
                    </a:lnR>
                    <a:lnT w="12700" cap="flat" cmpd="sng" algn="ctr">
                      <a:solidFill>
                        <a:srgbClr val="2D4E75"/>
                      </a:solidFill>
                      <a:prstDash val="solid"/>
                      <a:round/>
                      <a:headEnd type="none" w="med" len="med"/>
                      <a:tailEnd type="none" w="med" len="med"/>
                    </a:lnT>
                    <a:lnB w="12700" cap="flat" cmpd="sng" algn="ctr">
                      <a:solidFill>
                        <a:srgbClr val="2D4E75"/>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extLst>
                  <a:ext uri="{0D108BD9-81ED-4DB2-BD59-A6C34878D82A}">
                    <a16:rowId xmlns:a16="http://schemas.microsoft.com/office/drawing/2014/main" val="10006"/>
                  </a:ext>
                </a:extLst>
              </a:tr>
            </a:tbl>
          </a:graphicData>
        </a:graphic>
      </p:graphicFrame>
      <p:sp>
        <p:nvSpPr>
          <p:cNvPr id="14" name="Inhaltsplatzhalter 2"/>
          <p:cNvSpPr txBox="1">
            <a:spLocks/>
          </p:cNvSpPr>
          <p:nvPr/>
        </p:nvSpPr>
        <p:spPr>
          <a:xfrm>
            <a:off x="2608084" y="1785739"/>
            <a:ext cx="5885190" cy="3722762"/>
          </a:xfrm>
          <a:prstGeom prst="rect">
            <a:avLst/>
          </a:prstGeom>
        </p:spPr>
        <p:txBody>
          <a:bodyPr/>
          <a:lstStyle>
            <a:lvl1pPr marL="342900" indent="-342900" algn="l" rtl="0" fontAlgn="base">
              <a:lnSpc>
                <a:spcPct val="120000"/>
              </a:lnSpc>
              <a:spcBef>
                <a:spcPts val="1200"/>
              </a:spcBef>
              <a:spcAft>
                <a:spcPct val="0"/>
              </a:spcAft>
              <a:buClr>
                <a:srgbClr val="953735"/>
              </a:buClr>
              <a:buSzPct val="110000"/>
              <a:buFont typeface="Wingdings" pitchFamily="2" charset="2"/>
              <a:buChar char="§"/>
              <a:defRPr sz="2600">
                <a:solidFill>
                  <a:schemeClr val="tx1"/>
                </a:solidFill>
                <a:latin typeface="+mn-lt"/>
                <a:ea typeface="+mn-ea"/>
                <a:cs typeface="+mn-cs"/>
              </a:defRPr>
            </a:lvl1pPr>
            <a:lvl2pPr marL="742950" indent="-285750" algn="l" rtl="0" fontAlgn="base">
              <a:lnSpc>
                <a:spcPct val="120000"/>
              </a:lnSpc>
              <a:spcBef>
                <a:spcPts val="1200"/>
              </a:spcBef>
              <a:spcAft>
                <a:spcPct val="0"/>
              </a:spcAft>
              <a:buClr>
                <a:srgbClr val="953735"/>
              </a:buClr>
              <a:buSzPct val="110000"/>
              <a:buFont typeface="Arial Narrow" panose="020B0606020202030204" pitchFamily="34" charset="0"/>
              <a:buChar char="–"/>
              <a:defRPr sz="2400">
                <a:solidFill>
                  <a:schemeClr val="tx1"/>
                </a:solidFill>
                <a:latin typeface="+mn-lt"/>
              </a:defRPr>
            </a:lvl2pPr>
            <a:lvl3pPr marL="1143000" indent="-228600" algn="l" rtl="0" fontAlgn="base">
              <a:lnSpc>
                <a:spcPct val="120000"/>
              </a:lnSpc>
              <a:spcBef>
                <a:spcPts val="600"/>
              </a:spcBef>
              <a:spcAft>
                <a:spcPct val="0"/>
              </a:spcAft>
              <a:buClr>
                <a:srgbClr val="953735"/>
              </a:buClr>
              <a:buSzPct val="110000"/>
              <a:buFont typeface="Wingdings" pitchFamily="2" charset="2"/>
              <a:buChar char="§"/>
              <a:defRPr sz="2200">
                <a:solidFill>
                  <a:schemeClr val="tx1"/>
                </a:solidFill>
                <a:latin typeface="+mn-lt"/>
              </a:defRPr>
            </a:lvl3pPr>
            <a:lvl4pPr marL="1600200" indent="-228600" algn="l" rtl="0" fontAlgn="base">
              <a:lnSpc>
                <a:spcPct val="120000"/>
              </a:lnSpc>
              <a:spcBef>
                <a:spcPts val="600"/>
              </a:spcBef>
              <a:spcAft>
                <a:spcPct val="0"/>
              </a:spcAft>
              <a:buClr>
                <a:srgbClr val="953735"/>
              </a:buClr>
              <a:buSzPct val="110000"/>
              <a:buFont typeface="Wingdings" pitchFamily="2" charset="2"/>
              <a:buChar char="§"/>
              <a:defRPr sz="2000">
                <a:solidFill>
                  <a:schemeClr val="tx1"/>
                </a:solidFill>
                <a:latin typeface="+mn-lt"/>
              </a:defRPr>
            </a:lvl4pPr>
            <a:lvl5pPr marL="2057400" indent="-228600" algn="l" rtl="0" fontAlgn="base">
              <a:lnSpc>
                <a:spcPct val="120000"/>
              </a:lnSpc>
              <a:spcBef>
                <a:spcPct val="20000"/>
              </a:spcBef>
              <a:spcAft>
                <a:spcPct val="0"/>
              </a:spcAft>
              <a:buClr>
                <a:srgbClr val="953735"/>
              </a:buClr>
              <a:buSzPct val="110000"/>
              <a:buFont typeface="Wingdings" pitchFamily="2" charset="2"/>
              <a:buChar char="§"/>
              <a:defRPr sz="1600">
                <a:solidFill>
                  <a:schemeClr val="tx1"/>
                </a:solidFill>
                <a:latin typeface="+mn-lt"/>
              </a:defRPr>
            </a:lvl5pPr>
            <a:lvl6pPr marL="25146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6pPr>
            <a:lvl7pPr marL="29718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7pPr>
            <a:lvl8pPr marL="34290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8pPr>
            <a:lvl9pPr marL="38862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9pPr>
          </a:lstStyle>
          <a:p>
            <a:pPr marL="0" indent="0">
              <a:lnSpc>
                <a:spcPct val="100000"/>
              </a:lnSpc>
              <a:spcBef>
                <a:spcPts val="2400"/>
              </a:spcBef>
              <a:buSzPct val="100000"/>
              <a:buNone/>
              <a:tabLst>
                <a:tab pos="541338" algn="l"/>
              </a:tabLst>
            </a:pPr>
            <a:r>
              <a:rPr lang="de-AT" altLang="en-US" sz="2250" kern="0" dirty="0">
                <a:solidFill>
                  <a:schemeClr val="bg1"/>
                </a:solidFill>
                <a:ea typeface="ＭＳ Ｐゴシック" pitchFamily="34" charset="-128"/>
              </a:rPr>
              <a:t>Erstellen Sie eine Arbeitspaketbeschreibung (samt Schnittstellenanalyse) für ein beliebiges Arbeitspaket aus dem Projektstrukturplan ihres schon vorher bearbeiteten Vorhabens.</a:t>
            </a:r>
          </a:p>
          <a:p>
            <a:pPr marL="0" indent="0">
              <a:lnSpc>
                <a:spcPct val="100000"/>
              </a:lnSpc>
              <a:buSzPct val="100000"/>
              <a:buNone/>
              <a:tabLst>
                <a:tab pos="541338" algn="l"/>
              </a:tabLst>
            </a:pPr>
            <a:r>
              <a:rPr lang="de-AT" sz="2250" kern="0" dirty="0">
                <a:solidFill>
                  <a:schemeClr val="bg1"/>
                </a:solidFill>
                <a:ea typeface="ＭＳ Ｐゴシック" pitchFamily="34" charset="-128"/>
              </a:rPr>
              <a:t>Zeitrahmen: 35 Minuten</a:t>
            </a:r>
            <a:endParaRPr lang="en-US" sz="2250" kern="0" dirty="0">
              <a:solidFill>
                <a:srgbClr val="953735"/>
              </a:solidFill>
            </a:endParaRPr>
          </a:p>
        </p:txBody>
      </p:sp>
      <p:sp>
        <p:nvSpPr>
          <p:cNvPr id="2" name="Titel 1"/>
          <p:cNvSpPr>
            <a:spLocks noGrp="1"/>
          </p:cNvSpPr>
          <p:nvPr>
            <p:ph type="title"/>
          </p:nvPr>
        </p:nvSpPr>
        <p:spPr/>
        <p:txBody>
          <a:bodyPr/>
          <a:lstStyle/>
          <a:p>
            <a:r>
              <a:rPr lang="de-AT" dirty="0"/>
              <a:t>Übung – Arbeitspaketspezifikation</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18</a:t>
            </a:fld>
            <a:endParaRPr lang="en-US" dirty="0"/>
          </a:p>
        </p:txBody>
      </p:sp>
    </p:spTree>
    <p:extLst>
      <p:ext uri="{BB962C8B-B14F-4D97-AF65-F5344CB8AC3E}">
        <p14:creationId xmlns:p14="http://schemas.microsoft.com/office/powerpoint/2010/main" val="1701604391"/>
      </p:ext>
    </p:extLst>
  </p:cSld>
  <p:clrMapOvr>
    <a:masterClrMapping/>
  </p:clrMapOvr>
  <p:transition>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0836" y="1351005"/>
            <a:ext cx="727449" cy="848893"/>
          </a:xfrm>
          <a:prstGeom prst="rect">
            <a:avLst/>
          </a:prstGeom>
        </p:spPr>
      </p:pic>
      <p:pic>
        <p:nvPicPr>
          <p:cNvPr id="10" name="Grafik 9">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0836" y="2270809"/>
            <a:ext cx="727449" cy="848893"/>
          </a:xfrm>
          <a:prstGeom prst="rect">
            <a:avLst/>
          </a:prstGeom>
        </p:spPr>
      </p:pic>
      <p:pic>
        <p:nvPicPr>
          <p:cNvPr id="11" name="Grafik 10">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1792" y="1839918"/>
            <a:ext cx="727449" cy="848893"/>
          </a:xfrm>
          <a:prstGeom prst="rect">
            <a:avLst/>
          </a:prstGeom>
        </p:spPr>
      </p:pic>
      <p:sp>
        <p:nvSpPr>
          <p:cNvPr id="6" name="Rectangle 3"/>
          <p:cNvSpPr>
            <a:spLocks noGrp="1" noChangeArrowheads="1"/>
          </p:cNvSpPr>
          <p:nvPr>
            <p:ph idx="1"/>
          </p:nvPr>
        </p:nvSpPr>
        <p:spPr>
          <a:xfrm>
            <a:off x="2269240" y="2073771"/>
            <a:ext cx="6371944" cy="4514850"/>
          </a:xfrm>
        </p:spPr>
        <p:txBody>
          <a:bodyPr/>
          <a:lstStyle/>
          <a:p>
            <a:pPr eaLnBrk="1" hangingPunct="1">
              <a:lnSpc>
                <a:spcPct val="100000"/>
              </a:lnSpc>
              <a:spcBef>
                <a:spcPts val="900"/>
              </a:spcBef>
            </a:pPr>
            <a:r>
              <a:rPr lang="de-DE" altLang="en-US" sz="2000" dirty="0"/>
              <a:t>Entsprechen die Ausarbeitungen zum AP den Zielen des Gesamtprojekts?</a:t>
            </a:r>
          </a:p>
          <a:p>
            <a:pPr eaLnBrk="1" hangingPunct="1">
              <a:lnSpc>
                <a:spcPct val="100000"/>
              </a:lnSpc>
              <a:spcBef>
                <a:spcPts val="1100"/>
              </a:spcBef>
            </a:pPr>
            <a:r>
              <a:rPr lang="de-DE" altLang="en-US" sz="2000" dirty="0"/>
              <a:t>Führen die APs in Summe zum fertigen Projekt?</a:t>
            </a:r>
          </a:p>
          <a:p>
            <a:pPr eaLnBrk="1" hangingPunct="1">
              <a:lnSpc>
                <a:spcPct val="100000"/>
              </a:lnSpc>
              <a:spcBef>
                <a:spcPts val="1100"/>
              </a:spcBef>
            </a:pPr>
            <a:r>
              <a:rPr lang="de-DE" altLang="en-US" sz="2000" dirty="0"/>
              <a:t>Sieht die AP-Beschreibung für jedes AP-Ziel Teilschritte </a:t>
            </a:r>
            <a:br>
              <a:rPr lang="de-DE" altLang="en-US" sz="2000" dirty="0"/>
            </a:br>
            <a:r>
              <a:rPr lang="de-DE" altLang="en-US" sz="2000" dirty="0"/>
              <a:t>zu deren Erreichung vor?</a:t>
            </a:r>
          </a:p>
          <a:p>
            <a:pPr eaLnBrk="1" hangingPunct="1">
              <a:lnSpc>
                <a:spcPct val="100000"/>
              </a:lnSpc>
              <a:spcBef>
                <a:spcPts val="1100"/>
              </a:spcBef>
            </a:pPr>
            <a:r>
              <a:rPr lang="de-DE" altLang="en-US" sz="2000" dirty="0"/>
              <a:t>Definiert die AP-Beschreibung die zu erbringenden Leistungen eindeutig in überprüfbarer und messbarer Form?</a:t>
            </a:r>
          </a:p>
          <a:p>
            <a:pPr eaLnBrk="1" hangingPunct="1">
              <a:lnSpc>
                <a:spcPct val="100000"/>
              </a:lnSpc>
              <a:spcBef>
                <a:spcPts val="1100"/>
              </a:spcBef>
            </a:pPr>
            <a:r>
              <a:rPr lang="de-DE" altLang="en-US" sz="2000" dirty="0"/>
              <a:t>Sind die nötigen Inputs durch andere APs abgedeckt?</a:t>
            </a:r>
          </a:p>
          <a:p>
            <a:pPr eaLnBrk="1" hangingPunct="1">
              <a:lnSpc>
                <a:spcPct val="100000"/>
              </a:lnSpc>
              <a:spcBef>
                <a:spcPts val="1100"/>
              </a:spcBef>
            </a:pPr>
            <a:r>
              <a:rPr lang="de-DE" altLang="en-US" sz="2000" dirty="0"/>
              <a:t>Wird der Output für ein anderes AP benötigt? </a:t>
            </a:r>
          </a:p>
          <a:p>
            <a:pPr marL="892175" lvl="2" indent="-457200" defTabSz="804863" eaLnBrk="1" hangingPunct="1">
              <a:lnSpc>
                <a:spcPct val="100000"/>
              </a:lnSpc>
              <a:spcBef>
                <a:spcPts val="800"/>
              </a:spcBef>
              <a:buFont typeface="Arial Narrow" panose="020B0606020202030204" pitchFamily="34" charset="0"/>
              <a:buChar char="→"/>
            </a:pPr>
            <a:r>
              <a:rPr lang="de-DE" altLang="en-US" sz="1900" dirty="0"/>
              <a:t>Wenn ja, welche APs sind davon abhängig?</a:t>
            </a:r>
          </a:p>
          <a:p>
            <a:pPr marL="892175" lvl="2" indent="-457200" defTabSz="804863" eaLnBrk="1" hangingPunct="1">
              <a:lnSpc>
                <a:spcPct val="100000"/>
              </a:lnSpc>
              <a:spcBef>
                <a:spcPts val="800"/>
              </a:spcBef>
              <a:buFont typeface="Arial Narrow" panose="020B0606020202030204" pitchFamily="34" charset="0"/>
              <a:buChar char="→"/>
            </a:pPr>
            <a:r>
              <a:rPr lang="de-DE" altLang="en-US" sz="1900" dirty="0"/>
              <a:t>Wenn nein, ist dieser Teil des APs dann überhaupt sinnvoll und notwendig?</a:t>
            </a:r>
          </a:p>
        </p:txBody>
      </p:sp>
      <p:sp>
        <p:nvSpPr>
          <p:cNvPr id="8" name="Inhaltsplatzhalter 12"/>
          <p:cNvSpPr txBox="1">
            <a:spLocks/>
          </p:cNvSpPr>
          <p:nvPr/>
        </p:nvSpPr>
        <p:spPr>
          <a:xfrm>
            <a:off x="2628554" y="1548061"/>
            <a:ext cx="6588694" cy="957733"/>
          </a:xfrm>
          <a:prstGeom prst="rect">
            <a:avLst/>
          </a:prstGeom>
        </p:spPr>
        <p:txBody>
          <a:bodyPr/>
          <a:lstStyle>
            <a:lvl1pPr marL="342900" indent="-342900" algn="l" rtl="0" fontAlgn="base">
              <a:lnSpc>
                <a:spcPct val="120000"/>
              </a:lnSpc>
              <a:spcBef>
                <a:spcPts val="1200"/>
              </a:spcBef>
              <a:spcAft>
                <a:spcPct val="0"/>
              </a:spcAft>
              <a:buClr>
                <a:srgbClr val="2D4E75"/>
              </a:buClr>
              <a:buSzPct val="110000"/>
              <a:buFont typeface="Wingdings" pitchFamily="2" charset="2"/>
              <a:buChar char="§"/>
              <a:defRPr sz="2600">
                <a:solidFill>
                  <a:schemeClr val="tx1"/>
                </a:solidFill>
                <a:latin typeface="+mn-lt"/>
                <a:ea typeface="+mn-ea"/>
                <a:cs typeface="+mn-cs"/>
              </a:defRPr>
            </a:lvl1pPr>
            <a:lvl2pPr marL="742950" indent="-285750" algn="l" rtl="0" fontAlgn="base">
              <a:lnSpc>
                <a:spcPct val="120000"/>
              </a:lnSpc>
              <a:spcBef>
                <a:spcPts val="1200"/>
              </a:spcBef>
              <a:spcAft>
                <a:spcPct val="0"/>
              </a:spcAft>
              <a:buClr>
                <a:srgbClr val="2D4E75"/>
              </a:buClr>
              <a:buSzPct val="110000"/>
              <a:buFont typeface="Arial Narrow" panose="020B0606020202030204" pitchFamily="34" charset="0"/>
              <a:buChar char="–"/>
              <a:defRPr sz="2400">
                <a:solidFill>
                  <a:schemeClr val="tx1"/>
                </a:solidFill>
                <a:latin typeface="+mn-lt"/>
              </a:defRPr>
            </a:lvl2pPr>
            <a:lvl3pPr marL="1143000" indent="-228600" algn="l" rtl="0" fontAlgn="base">
              <a:lnSpc>
                <a:spcPct val="120000"/>
              </a:lnSpc>
              <a:spcBef>
                <a:spcPts val="600"/>
              </a:spcBef>
              <a:spcAft>
                <a:spcPct val="0"/>
              </a:spcAft>
              <a:buClr>
                <a:srgbClr val="2D4E75"/>
              </a:buClr>
              <a:buSzPct val="110000"/>
              <a:buFont typeface="Wingdings" pitchFamily="2" charset="2"/>
              <a:buChar char="§"/>
              <a:defRPr sz="2200">
                <a:solidFill>
                  <a:schemeClr val="tx1"/>
                </a:solidFill>
                <a:latin typeface="+mn-lt"/>
              </a:defRPr>
            </a:lvl3pPr>
            <a:lvl4pPr marL="1600200" indent="-228600" algn="l" rtl="0" fontAlgn="base">
              <a:lnSpc>
                <a:spcPct val="120000"/>
              </a:lnSpc>
              <a:spcBef>
                <a:spcPts val="600"/>
              </a:spcBef>
              <a:spcAft>
                <a:spcPct val="0"/>
              </a:spcAft>
              <a:buClr>
                <a:srgbClr val="2D4E75"/>
              </a:buClr>
              <a:buSzPct val="110000"/>
              <a:buFont typeface="Wingdings" pitchFamily="2" charset="2"/>
              <a:buChar char="§"/>
              <a:defRPr sz="2000">
                <a:solidFill>
                  <a:schemeClr val="tx1"/>
                </a:solidFill>
                <a:latin typeface="+mn-lt"/>
              </a:defRPr>
            </a:lvl4pPr>
            <a:lvl5pPr marL="2057400" indent="-228600" algn="l" rtl="0" fontAlgn="base">
              <a:lnSpc>
                <a:spcPct val="120000"/>
              </a:lnSpc>
              <a:spcBef>
                <a:spcPct val="20000"/>
              </a:spcBef>
              <a:spcAft>
                <a:spcPct val="0"/>
              </a:spcAft>
              <a:buClr>
                <a:srgbClr val="2D4E75"/>
              </a:buClr>
              <a:buSzPct val="110000"/>
              <a:buFont typeface="Wingdings" pitchFamily="2" charset="2"/>
              <a:buChar char="§"/>
              <a:defRPr sz="1600">
                <a:solidFill>
                  <a:schemeClr val="tx1"/>
                </a:solidFill>
                <a:latin typeface="+mn-lt"/>
              </a:defRPr>
            </a:lvl5pPr>
            <a:lvl6pPr marL="25146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6pPr>
            <a:lvl7pPr marL="29718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7pPr>
            <a:lvl8pPr marL="34290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8pPr>
            <a:lvl9pPr marL="38862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9pPr>
          </a:lstStyle>
          <a:p>
            <a:pPr marL="0" indent="0">
              <a:buFont typeface="Wingdings" pitchFamily="2" charset="2"/>
              <a:buNone/>
            </a:pPr>
            <a:r>
              <a:rPr lang="de-AT" sz="2500" b="1" kern="0" dirty="0">
                <a:solidFill>
                  <a:srgbClr val="2D4E75"/>
                </a:solidFill>
              </a:rPr>
              <a:t>Leitfaden zu selbständigen Qualitätsprüfung</a:t>
            </a:r>
            <a:endParaRPr lang="en-US" sz="2500" b="1" kern="0" dirty="0">
              <a:solidFill>
                <a:srgbClr val="2D4E75"/>
              </a:solidFill>
            </a:endParaRPr>
          </a:p>
        </p:txBody>
      </p:sp>
      <p:sp>
        <p:nvSpPr>
          <p:cNvPr id="2" name="Titel 1"/>
          <p:cNvSpPr>
            <a:spLocks noGrp="1"/>
          </p:cNvSpPr>
          <p:nvPr>
            <p:ph type="title"/>
          </p:nvPr>
        </p:nvSpPr>
        <p:spPr>
          <a:xfrm>
            <a:off x="864321" y="451950"/>
            <a:ext cx="6336703" cy="863600"/>
          </a:xfrm>
        </p:spPr>
        <p:txBody>
          <a:bodyPr/>
          <a:lstStyle/>
          <a:p>
            <a:pPr>
              <a:lnSpc>
                <a:spcPts val="2800"/>
              </a:lnSpc>
            </a:pPr>
            <a:r>
              <a:rPr lang="de-AT" sz="2800" dirty="0"/>
              <a:t>Auswertung der Übung zur Arbeitspaketspezifikation</a:t>
            </a:r>
            <a:endParaRPr lang="en-US" sz="2800"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19</a:t>
            </a:fld>
            <a:endParaRPr lang="en-US" dirty="0"/>
          </a:p>
        </p:txBody>
      </p:sp>
    </p:spTree>
    <p:extLst>
      <p:ext uri="{BB962C8B-B14F-4D97-AF65-F5344CB8AC3E}">
        <p14:creationId xmlns:p14="http://schemas.microsoft.com/office/powerpoint/2010/main" val="180046559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8024" y="1398660"/>
            <a:ext cx="984849" cy="1121023"/>
          </a:xfrm>
          <a:prstGeom prst="rect">
            <a:avLst/>
          </a:prstGeom>
        </p:spPr>
      </p:pic>
      <p:sp>
        <p:nvSpPr>
          <p:cNvPr id="3" name="Inhaltsplatzhalter 2"/>
          <p:cNvSpPr>
            <a:spLocks noGrp="1"/>
          </p:cNvSpPr>
          <p:nvPr>
            <p:ph idx="1"/>
          </p:nvPr>
        </p:nvSpPr>
        <p:spPr>
          <a:xfrm>
            <a:off x="2592513" y="2268141"/>
            <a:ext cx="5472607" cy="4104456"/>
          </a:xfrm>
        </p:spPr>
        <p:txBody>
          <a:bodyPr/>
          <a:lstStyle/>
          <a:p>
            <a:pPr>
              <a:spcBef>
                <a:spcPts val="2400"/>
              </a:spcBef>
            </a:pPr>
            <a:r>
              <a:rPr lang="de-AT" sz="2700" dirty="0"/>
              <a:t>Sinn und Zweck der Arbeitspaketspezifikation</a:t>
            </a:r>
          </a:p>
          <a:p>
            <a:pPr>
              <a:spcBef>
                <a:spcPts val="3000"/>
              </a:spcBef>
            </a:pPr>
            <a:r>
              <a:rPr lang="de-AT" sz="2700" dirty="0"/>
              <a:t>Elemente einer Arbeitspaketbeschreibung</a:t>
            </a:r>
          </a:p>
          <a:p>
            <a:pPr>
              <a:spcBef>
                <a:spcPts val="3000"/>
              </a:spcBef>
            </a:pPr>
            <a:r>
              <a:rPr lang="de-AT" sz="2700" dirty="0"/>
              <a:t>Schnittstellenanalyse</a:t>
            </a:r>
          </a:p>
        </p:txBody>
      </p:sp>
      <p:sp>
        <p:nvSpPr>
          <p:cNvPr id="2" name="Titel 1"/>
          <p:cNvSpPr>
            <a:spLocks noGrp="1"/>
          </p:cNvSpPr>
          <p:nvPr>
            <p:ph type="title"/>
          </p:nvPr>
        </p:nvSpPr>
        <p:spPr/>
        <p:txBody>
          <a:bodyPr/>
          <a:lstStyle/>
          <a:p>
            <a:r>
              <a:rPr lang="de-AT" sz="2900" dirty="0"/>
              <a:t>Übersicht – Arbeitspaketspezifikation</a:t>
            </a:r>
            <a:endParaRPr lang="en-US" sz="2900"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2</a:t>
            </a:fld>
            <a:endParaRPr lang="en-US" dirty="0"/>
          </a:p>
        </p:txBody>
      </p:sp>
    </p:spTree>
    <p:extLst>
      <p:ext uri="{BB962C8B-B14F-4D97-AF65-F5344CB8AC3E}">
        <p14:creationId xmlns:p14="http://schemas.microsoft.com/office/powerpoint/2010/main" val="252364545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a:extLst>
              <a:ext uri="{C183D7F6-B498-43B3-948B-1728B52AA6E4}">
                <adec:decorative xmlns:adec="http://schemas.microsoft.com/office/drawing/2017/decorative" val="1"/>
              </a:ext>
            </a:extLst>
          </p:cNvPr>
          <p:cNvGrpSpPr/>
          <p:nvPr/>
        </p:nvGrpSpPr>
        <p:grpSpPr>
          <a:xfrm>
            <a:off x="1226090" y="2049699"/>
            <a:ext cx="502326" cy="505265"/>
            <a:chOff x="1226090" y="2049699"/>
            <a:chExt cx="502326" cy="505265"/>
          </a:xfrm>
        </p:grpSpPr>
        <p:sp>
          <p:nvSpPr>
            <p:cNvPr id="26" name="Oval 26"/>
            <p:cNvSpPr>
              <a:spLocks noChangeArrowheads="1"/>
            </p:cNvSpPr>
            <p:nvPr/>
          </p:nvSpPr>
          <p:spPr bwMode="auto">
            <a:xfrm>
              <a:off x="1310832" y="2132971"/>
              <a:ext cx="333088" cy="333088"/>
            </a:xfrm>
            <a:prstGeom prst="ellipse">
              <a:avLst/>
            </a:prstGeom>
            <a:solidFill>
              <a:schemeClr val="bg1"/>
            </a:solidFill>
            <a:ln w="22225">
              <a:solidFill>
                <a:srgbClr val="2D4E75"/>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en-US" dirty="0"/>
            </a:p>
          </p:txBody>
        </p:sp>
        <p:sp>
          <p:nvSpPr>
            <p:cNvPr id="27" name="Oval 26"/>
            <p:cNvSpPr>
              <a:spLocks noChangeArrowheads="1"/>
            </p:cNvSpPr>
            <p:nvPr/>
          </p:nvSpPr>
          <p:spPr bwMode="auto">
            <a:xfrm>
              <a:off x="1375175" y="2200376"/>
              <a:ext cx="204156" cy="204156"/>
            </a:xfrm>
            <a:prstGeom prst="ellipse">
              <a:avLst/>
            </a:prstGeom>
            <a:solidFill>
              <a:srgbClr val="D9E2EF"/>
            </a:solidFill>
            <a:ln w="22225">
              <a:solidFill>
                <a:srgbClr val="2D4E75"/>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en-US" dirty="0"/>
            </a:p>
          </p:txBody>
        </p:sp>
        <p:cxnSp>
          <p:nvCxnSpPr>
            <p:cNvPr id="28" name="Gerade Verbindung 27"/>
            <p:cNvCxnSpPr/>
            <p:nvPr/>
          </p:nvCxnSpPr>
          <p:spPr>
            <a:xfrm flipV="1">
              <a:off x="1226090" y="2296821"/>
              <a:ext cx="502326" cy="5633"/>
            </a:xfrm>
            <a:prstGeom prst="line">
              <a:avLst/>
            </a:prstGeom>
            <a:ln w="22225">
              <a:solidFill>
                <a:srgbClr val="2D4E75"/>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p:nvCxnSpPr>
          <p:spPr>
            <a:xfrm>
              <a:off x="1477375" y="2049699"/>
              <a:ext cx="0" cy="505265"/>
            </a:xfrm>
            <a:prstGeom prst="line">
              <a:avLst/>
            </a:prstGeom>
            <a:ln w="22225">
              <a:solidFill>
                <a:srgbClr val="2D4E75"/>
              </a:solidFill>
            </a:ln>
          </p:spPr>
          <p:style>
            <a:lnRef idx="1">
              <a:schemeClr val="accent1"/>
            </a:lnRef>
            <a:fillRef idx="0">
              <a:schemeClr val="accent1"/>
            </a:fillRef>
            <a:effectRef idx="0">
              <a:schemeClr val="accent1"/>
            </a:effectRef>
            <a:fontRef idx="minor">
              <a:schemeClr val="tx1"/>
            </a:fontRef>
          </p:style>
        </p:cxnSp>
        <p:sp>
          <p:nvSpPr>
            <p:cNvPr id="30" name="Oval 26"/>
            <p:cNvSpPr>
              <a:spLocks noChangeArrowheads="1"/>
            </p:cNvSpPr>
            <p:nvPr/>
          </p:nvSpPr>
          <p:spPr bwMode="auto">
            <a:xfrm>
              <a:off x="1442967" y="2266454"/>
              <a:ext cx="72000" cy="72000"/>
            </a:xfrm>
            <a:prstGeom prst="ellipse">
              <a:avLst/>
            </a:prstGeom>
            <a:solidFill>
              <a:srgbClr val="2D4E75"/>
            </a:solidFill>
            <a:ln w="22225">
              <a:solidFill>
                <a:srgbClr val="2D4E75"/>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en-US" dirty="0"/>
            </a:p>
          </p:txBody>
        </p:sp>
      </p:grpSp>
      <p:grpSp>
        <p:nvGrpSpPr>
          <p:cNvPr id="42" name="Gruppieren 41">
            <a:extLst>
              <a:ext uri="{C183D7F6-B498-43B3-948B-1728B52AA6E4}">
                <adec:decorative xmlns:adec="http://schemas.microsoft.com/office/drawing/2017/decorative" val="1"/>
              </a:ext>
            </a:extLst>
          </p:cNvPr>
          <p:cNvGrpSpPr/>
          <p:nvPr/>
        </p:nvGrpSpPr>
        <p:grpSpPr>
          <a:xfrm>
            <a:off x="1226090" y="3516171"/>
            <a:ext cx="502326" cy="505265"/>
            <a:chOff x="1226090" y="2049699"/>
            <a:chExt cx="502326" cy="505265"/>
          </a:xfrm>
        </p:grpSpPr>
        <p:sp>
          <p:nvSpPr>
            <p:cNvPr id="43" name="Oval 26"/>
            <p:cNvSpPr>
              <a:spLocks noChangeArrowheads="1"/>
            </p:cNvSpPr>
            <p:nvPr/>
          </p:nvSpPr>
          <p:spPr bwMode="auto">
            <a:xfrm>
              <a:off x="1310832" y="2132971"/>
              <a:ext cx="333088" cy="333088"/>
            </a:xfrm>
            <a:prstGeom prst="ellipse">
              <a:avLst/>
            </a:prstGeom>
            <a:solidFill>
              <a:schemeClr val="bg1"/>
            </a:solidFill>
            <a:ln w="22225">
              <a:solidFill>
                <a:srgbClr val="2D4E75"/>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en-US" dirty="0"/>
            </a:p>
          </p:txBody>
        </p:sp>
        <p:sp>
          <p:nvSpPr>
            <p:cNvPr id="44" name="Oval 26"/>
            <p:cNvSpPr>
              <a:spLocks noChangeArrowheads="1"/>
            </p:cNvSpPr>
            <p:nvPr/>
          </p:nvSpPr>
          <p:spPr bwMode="auto">
            <a:xfrm>
              <a:off x="1375175" y="2200376"/>
              <a:ext cx="204156" cy="204156"/>
            </a:xfrm>
            <a:prstGeom prst="ellipse">
              <a:avLst/>
            </a:prstGeom>
            <a:solidFill>
              <a:srgbClr val="D9E2EF"/>
            </a:solidFill>
            <a:ln w="22225">
              <a:solidFill>
                <a:srgbClr val="2D4E75"/>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en-US" dirty="0"/>
            </a:p>
          </p:txBody>
        </p:sp>
        <p:cxnSp>
          <p:nvCxnSpPr>
            <p:cNvPr id="45" name="Gerade Verbindung 44"/>
            <p:cNvCxnSpPr/>
            <p:nvPr/>
          </p:nvCxnSpPr>
          <p:spPr>
            <a:xfrm flipV="1">
              <a:off x="1226090" y="2296821"/>
              <a:ext cx="502326" cy="5633"/>
            </a:xfrm>
            <a:prstGeom prst="line">
              <a:avLst/>
            </a:prstGeom>
            <a:ln w="22225">
              <a:solidFill>
                <a:srgbClr val="2D4E75"/>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p:nvCxnSpPr>
          <p:spPr>
            <a:xfrm>
              <a:off x="1477375" y="2049699"/>
              <a:ext cx="0" cy="505265"/>
            </a:xfrm>
            <a:prstGeom prst="line">
              <a:avLst/>
            </a:prstGeom>
            <a:ln w="22225">
              <a:solidFill>
                <a:srgbClr val="2D4E75"/>
              </a:solidFill>
            </a:ln>
          </p:spPr>
          <p:style>
            <a:lnRef idx="1">
              <a:schemeClr val="accent1"/>
            </a:lnRef>
            <a:fillRef idx="0">
              <a:schemeClr val="accent1"/>
            </a:fillRef>
            <a:effectRef idx="0">
              <a:schemeClr val="accent1"/>
            </a:effectRef>
            <a:fontRef idx="minor">
              <a:schemeClr val="tx1"/>
            </a:fontRef>
          </p:style>
        </p:cxnSp>
        <p:sp>
          <p:nvSpPr>
            <p:cNvPr id="47" name="Oval 26"/>
            <p:cNvSpPr>
              <a:spLocks noChangeArrowheads="1"/>
            </p:cNvSpPr>
            <p:nvPr/>
          </p:nvSpPr>
          <p:spPr bwMode="auto">
            <a:xfrm>
              <a:off x="1442967" y="2266454"/>
              <a:ext cx="72000" cy="72000"/>
            </a:xfrm>
            <a:prstGeom prst="ellipse">
              <a:avLst/>
            </a:prstGeom>
            <a:solidFill>
              <a:srgbClr val="2D4E75"/>
            </a:solidFill>
            <a:ln w="22225">
              <a:solidFill>
                <a:srgbClr val="2D4E75"/>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en-US" dirty="0"/>
            </a:p>
          </p:txBody>
        </p:sp>
      </p:grpSp>
      <p:grpSp>
        <p:nvGrpSpPr>
          <p:cNvPr id="48" name="Gruppieren 47">
            <a:extLst>
              <a:ext uri="{C183D7F6-B498-43B3-948B-1728B52AA6E4}">
                <adec:decorative xmlns:adec="http://schemas.microsoft.com/office/drawing/2017/decorative" val="1"/>
              </a:ext>
            </a:extLst>
          </p:cNvPr>
          <p:cNvGrpSpPr/>
          <p:nvPr/>
        </p:nvGrpSpPr>
        <p:grpSpPr>
          <a:xfrm>
            <a:off x="1226090" y="4917235"/>
            <a:ext cx="502326" cy="505265"/>
            <a:chOff x="1226090" y="2049699"/>
            <a:chExt cx="502326" cy="505265"/>
          </a:xfrm>
        </p:grpSpPr>
        <p:sp>
          <p:nvSpPr>
            <p:cNvPr id="49" name="Oval 26"/>
            <p:cNvSpPr>
              <a:spLocks noChangeArrowheads="1"/>
            </p:cNvSpPr>
            <p:nvPr/>
          </p:nvSpPr>
          <p:spPr bwMode="auto">
            <a:xfrm>
              <a:off x="1310832" y="2132971"/>
              <a:ext cx="333088" cy="333088"/>
            </a:xfrm>
            <a:prstGeom prst="ellipse">
              <a:avLst/>
            </a:prstGeom>
            <a:solidFill>
              <a:schemeClr val="bg1"/>
            </a:solidFill>
            <a:ln w="22225">
              <a:solidFill>
                <a:srgbClr val="2D4E75"/>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en-US" dirty="0"/>
            </a:p>
          </p:txBody>
        </p:sp>
        <p:sp>
          <p:nvSpPr>
            <p:cNvPr id="50" name="Oval 26"/>
            <p:cNvSpPr>
              <a:spLocks noChangeArrowheads="1"/>
            </p:cNvSpPr>
            <p:nvPr/>
          </p:nvSpPr>
          <p:spPr bwMode="auto">
            <a:xfrm>
              <a:off x="1375175" y="2200376"/>
              <a:ext cx="204156" cy="204156"/>
            </a:xfrm>
            <a:prstGeom prst="ellipse">
              <a:avLst/>
            </a:prstGeom>
            <a:solidFill>
              <a:srgbClr val="D9E2EF"/>
            </a:solidFill>
            <a:ln w="22225">
              <a:solidFill>
                <a:srgbClr val="2D4E75"/>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en-US" dirty="0"/>
            </a:p>
          </p:txBody>
        </p:sp>
        <p:cxnSp>
          <p:nvCxnSpPr>
            <p:cNvPr id="51" name="Gerade Verbindung 50"/>
            <p:cNvCxnSpPr/>
            <p:nvPr/>
          </p:nvCxnSpPr>
          <p:spPr>
            <a:xfrm flipV="1">
              <a:off x="1226090" y="2296821"/>
              <a:ext cx="502326" cy="5633"/>
            </a:xfrm>
            <a:prstGeom prst="line">
              <a:avLst/>
            </a:prstGeom>
            <a:ln w="22225">
              <a:solidFill>
                <a:srgbClr val="2D4E75"/>
              </a:solidFill>
            </a:ln>
          </p:spPr>
          <p:style>
            <a:lnRef idx="1">
              <a:schemeClr val="accent1"/>
            </a:lnRef>
            <a:fillRef idx="0">
              <a:schemeClr val="accent1"/>
            </a:fillRef>
            <a:effectRef idx="0">
              <a:schemeClr val="accent1"/>
            </a:effectRef>
            <a:fontRef idx="minor">
              <a:schemeClr val="tx1"/>
            </a:fontRef>
          </p:style>
        </p:cxnSp>
        <p:cxnSp>
          <p:nvCxnSpPr>
            <p:cNvPr id="52" name="Gerade Verbindung 51"/>
            <p:cNvCxnSpPr/>
            <p:nvPr/>
          </p:nvCxnSpPr>
          <p:spPr>
            <a:xfrm>
              <a:off x="1477375" y="2049699"/>
              <a:ext cx="0" cy="505265"/>
            </a:xfrm>
            <a:prstGeom prst="line">
              <a:avLst/>
            </a:prstGeom>
            <a:ln w="22225">
              <a:solidFill>
                <a:srgbClr val="2D4E75"/>
              </a:solidFill>
            </a:ln>
          </p:spPr>
          <p:style>
            <a:lnRef idx="1">
              <a:schemeClr val="accent1"/>
            </a:lnRef>
            <a:fillRef idx="0">
              <a:schemeClr val="accent1"/>
            </a:fillRef>
            <a:effectRef idx="0">
              <a:schemeClr val="accent1"/>
            </a:effectRef>
            <a:fontRef idx="minor">
              <a:schemeClr val="tx1"/>
            </a:fontRef>
          </p:style>
        </p:cxnSp>
        <p:sp>
          <p:nvSpPr>
            <p:cNvPr id="53" name="Oval 26"/>
            <p:cNvSpPr>
              <a:spLocks noChangeArrowheads="1"/>
            </p:cNvSpPr>
            <p:nvPr/>
          </p:nvSpPr>
          <p:spPr bwMode="auto">
            <a:xfrm>
              <a:off x="1442967" y="2266454"/>
              <a:ext cx="72000" cy="72000"/>
            </a:xfrm>
            <a:prstGeom prst="ellipse">
              <a:avLst/>
            </a:prstGeom>
            <a:solidFill>
              <a:srgbClr val="2D4E75"/>
            </a:solidFill>
            <a:ln w="22225">
              <a:solidFill>
                <a:srgbClr val="2D4E75"/>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en-US" dirty="0"/>
            </a:p>
          </p:txBody>
        </p:sp>
      </p:grpSp>
      <p:sp>
        <p:nvSpPr>
          <p:cNvPr id="24" name="Inhaltsplatzhalter 2"/>
          <p:cNvSpPr>
            <a:spLocks noGrp="1"/>
          </p:cNvSpPr>
          <p:nvPr>
            <p:ph idx="1"/>
          </p:nvPr>
        </p:nvSpPr>
        <p:spPr>
          <a:xfrm>
            <a:off x="1872432" y="2001763"/>
            <a:ext cx="4968552" cy="4514850"/>
          </a:xfrm>
        </p:spPr>
        <p:txBody>
          <a:bodyPr/>
          <a:lstStyle/>
          <a:p>
            <a:pPr marL="0" indent="0">
              <a:lnSpc>
                <a:spcPct val="130000"/>
              </a:lnSpc>
              <a:spcBef>
                <a:spcPts val="4200"/>
              </a:spcBef>
              <a:buNone/>
            </a:pPr>
            <a:r>
              <a:rPr lang="de-AT" sz="2600" dirty="0"/>
              <a:t>Einsicht in Notwendigkeit und Nutzen von Arbeitspaketspezifikationen</a:t>
            </a:r>
          </a:p>
          <a:p>
            <a:pPr marL="0" indent="0">
              <a:spcBef>
                <a:spcPts val="3600"/>
              </a:spcBef>
              <a:buNone/>
            </a:pPr>
            <a:r>
              <a:rPr lang="de-AT" sz="2600" dirty="0"/>
              <a:t>Verständnis für Intention und Aufbau von Arbeitspaketspezifikationen </a:t>
            </a:r>
          </a:p>
          <a:p>
            <a:pPr marL="0" indent="0">
              <a:spcBef>
                <a:spcPts val="3600"/>
              </a:spcBef>
              <a:buNone/>
            </a:pPr>
            <a:r>
              <a:rPr lang="de-AT" dirty="0"/>
              <a:t>Vermittlung von Methoden zur Schnittstellenanalyse</a:t>
            </a:r>
            <a:endParaRPr lang="en-US" sz="2600" dirty="0"/>
          </a:p>
        </p:txBody>
      </p:sp>
      <p:sp>
        <p:nvSpPr>
          <p:cNvPr id="2" name="Titel 1"/>
          <p:cNvSpPr>
            <a:spLocks noGrp="1"/>
          </p:cNvSpPr>
          <p:nvPr>
            <p:ph type="title"/>
          </p:nvPr>
        </p:nvSpPr>
        <p:spPr/>
        <p:txBody>
          <a:bodyPr/>
          <a:lstStyle/>
          <a:p>
            <a:pPr>
              <a:lnSpc>
                <a:spcPts val="2800"/>
              </a:lnSpc>
            </a:pPr>
            <a:r>
              <a:rPr lang="de-AT" sz="2800" dirty="0"/>
              <a:t>Lehr- und Lernziele – Arbeitspaketspezifikation</a:t>
            </a:r>
            <a:endParaRPr lang="en-US" sz="2800"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3</a:t>
            </a:fld>
            <a:endParaRPr lang="en-US" dirty="0"/>
          </a:p>
        </p:txBody>
      </p:sp>
    </p:spTree>
    <p:extLst>
      <p:ext uri="{BB962C8B-B14F-4D97-AF65-F5344CB8AC3E}">
        <p14:creationId xmlns:p14="http://schemas.microsoft.com/office/powerpoint/2010/main" val="69507794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Inhaltsplatzhalter 2"/>
          <p:cNvSpPr txBox="1">
            <a:spLocks/>
          </p:cNvSpPr>
          <p:nvPr/>
        </p:nvSpPr>
        <p:spPr>
          <a:xfrm>
            <a:off x="1069887" y="1857747"/>
            <a:ext cx="6923225" cy="4514850"/>
          </a:xfrm>
          <a:prstGeom prst="rect">
            <a:avLst/>
          </a:prstGeom>
        </p:spPr>
        <p:txBody>
          <a:bodyPr/>
          <a:lstStyle>
            <a:lvl1pPr marL="342900" indent="-342900" algn="l" rtl="0" fontAlgn="base">
              <a:lnSpc>
                <a:spcPct val="120000"/>
              </a:lnSpc>
              <a:spcBef>
                <a:spcPts val="1200"/>
              </a:spcBef>
              <a:spcAft>
                <a:spcPct val="0"/>
              </a:spcAft>
              <a:buClr>
                <a:srgbClr val="953735"/>
              </a:buClr>
              <a:buSzPct val="110000"/>
              <a:buFont typeface="Wingdings" pitchFamily="2" charset="2"/>
              <a:buChar char="§"/>
              <a:defRPr sz="2600">
                <a:solidFill>
                  <a:schemeClr val="tx1"/>
                </a:solidFill>
                <a:latin typeface="+mn-lt"/>
                <a:ea typeface="+mn-ea"/>
                <a:cs typeface="+mn-cs"/>
              </a:defRPr>
            </a:lvl1pPr>
            <a:lvl2pPr marL="742950" indent="-285750" algn="l" rtl="0" fontAlgn="base">
              <a:lnSpc>
                <a:spcPct val="120000"/>
              </a:lnSpc>
              <a:spcBef>
                <a:spcPts val="1200"/>
              </a:spcBef>
              <a:spcAft>
                <a:spcPct val="0"/>
              </a:spcAft>
              <a:buClr>
                <a:srgbClr val="953735"/>
              </a:buClr>
              <a:buSzPct val="110000"/>
              <a:buFont typeface="Arial Narrow" panose="020B0606020202030204" pitchFamily="34" charset="0"/>
              <a:buChar char="–"/>
              <a:defRPr sz="2400">
                <a:solidFill>
                  <a:schemeClr val="tx1"/>
                </a:solidFill>
                <a:latin typeface="+mn-lt"/>
              </a:defRPr>
            </a:lvl2pPr>
            <a:lvl3pPr marL="1143000" indent="-228600" algn="l" rtl="0" fontAlgn="base">
              <a:lnSpc>
                <a:spcPct val="120000"/>
              </a:lnSpc>
              <a:spcBef>
                <a:spcPts val="600"/>
              </a:spcBef>
              <a:spcAft>
                <a:spcPct val="0"/>
              </a:spcAft>
              <a:buClr>
                <a:srgbClr val="953735"/>
              </a:buClr>
              <a:buSzPct val="110000"/>
              <a:buFont typeface="Wingdings" pitchFamily="2" charset="2"/>
              <a:buChar char="§"/>
              <a:defRPr sz="2200">
                <a:solidFill>
                  <a:schemeClr val="tx1"/>
                </a:solidFill>
                <a:latin typeface="+mn-lt"/>
              </a:defRPr>
            </a:lvl3pPr>
            <a:lvl4pPr marL="1600200" indent="-228600" algn="l" rtl="0" fontAlgn="base">
              <a:lnSpc>
                <a:spcPct val="120000"/>
              </a:lnSpc>
              <a:spcBef>
                <a:spcPts val="600"/>
              </a:spcBef>
              <a:spcAft>
                <a:spcPct val="0"/>
              </a:spcAft>
              <a:buClr>
                <a:srgbClr val="953735"/>
              </a:buClr>
              <a:buSzPct val="110000"/>
              <a:buFont typeface="Wingdings" pitchFamily="2" charset="2"/>
              <a:buChar char="§"/>
              <a:defRPr sz="2000">
                <a:solidFill>
                  <a:schemeClr val="tx1"/>
                </a:solidFill>
                <a:latin typeface="+mn-lt"/>
              </a:defRPr>
            </a:lvl4pPr>
            <a:lvl5pPr marL="2057400" indent="-228600" algn="l" rtl="0" fontAlgn="base">
              <a:lnSpc>
                <a:spcPct val="120000"/>
              </a:lnSpc>
              <a:spcBef>
                <a:spcPct val="20000"/>
              </a:spcBef>
              <a:spcAft>
                <a:spcPct val="0"/>
              </a:spcAft>
              <a:buClr>
                <a:srgbClr val="953735"/>
              </a:buClr>
              <a:buSzPct val="110000"/>
              <a:buFont typeface="Wingdings" pitchFamily="2" charset="2"/>
              <a:buChar char="§"/>
              <a:defRPr sz="1600">
                <a:solidFill>
                  <a:schemeClr val="tx1"/>
                </a:solidFill>
                <a:latin typeface="+mn-lt"/>
              </a:defRPr>
            </a:lvl5pPr>
            <a:lvl6pPr marL="25146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6pPr>
            <a:lvl7pPr marL="29718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7pPr>
            <a:lvl8pPr marL="34290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8pPr>
            <a:lvl9pPr marL="38862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9pPr>
          </a:lstStyle>
          <a:p>
            <a:pPr marL="533400" indent="-533400">
              <a:buClr>
                <a:srgbClr val="2D4E75"/>
              </a:buClr>
              <a:buFont typeface="Wingdings" panose="05000000000000000000" pitchFamily="2" charset="2"/>
              <a:buChar char=""/>
            </a:pPr>
            <a:r>
              <a:rPr lang="de-AT" kern="0" dirty="0"/>
              <a:t>ein Arbeitspaket eines Projektes eigenständig professionell beschreiben können</a:t>
            </a:r>
          </a:p>
          <a:p>
            <a:pPr marL="533400" indent="-533400">
              <a:spcBef>
                <a:spcPts val="3000"/>
              </a:spcBef>
              <a:buClr>
                <a:srgbClr val="2D4E75"/>
              </a:buClr>
              <a:buFont typeface="Wingdings" panose="05000000000000000000" pitchFamily="2" charset="2"/>
              <a:buChar char=""/>
            </a:pPr>
            <a:r>
              <a:rPr lang="de-AT" kern="0" dirty="0"/>
              <a:t>Qualität von Schnittstellenanalysen zu beurteilen und allfällige Fehler zu beheben vermögen</a:t>
            </a:r>
          </a:p>
          <a:p>
            <a:pPr marL="533400" indent="-533400">
              <a:spcBef>
                <a:spcPts val="3000"/>
              </a:spcBef>
              <a:buClr>
                <a:srgbClr val="2D4E75"/>
              </a:buClr>
              <a:buFont typeface="Wingdings" panose="05000000000000000000" pitchFamily="2" charset="2"/>
              <a:buChar char=""/>
            </a:pPr>
            <a:r>
              <a:rPr lang="de-AT" kern="0" dirty="0"/>
              <a:t>Inkonsistenzen innerhalb von Arbeitspaket-spezifikationen bereinigen können</a:t>
            </a:r>
          </a:p>
        </p:txBody>
      </p:sp>
      <p:sp>
        <p:nvSpPr>
          <p:cNvPr id="2" name="Titel 1"/>
          <p:cNvSpPr>
            <a:spLocks noGrp="1"/>
          </p:cNvSpPr>
          <p:nvPr>
            <p:ph type="title"/>
          </p:nvPr>
        </p:nvSpPr>
        <p:spPr>
          <a:xfrm>
            <a:off x="864320" y="396429"/>
            <a:ext cx="6336704" cy="863600"/>
          </a:xfrm>
        </p:spPr>
        <p:txBody>
          <a:bodyPr/>
          <a:lstStyle/>
          <a:p>
            <a:pPr>
              <a:lnSpc>
                <a:spcPts val="2800"/>
              </a:lnSpc>
            </a:pPr>
            <a:r>
              <a:rPr lang="de-AT" sz="2800" dirty="0"/>
              <a:t>Learning Outcomes – Arbeitspaketspezifikation</a:t>
            </a:r>
            <a:endParaRPr lang="en-US" sz="2800"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4</a:t>
            </a:fld>
            <a:endParaRPr lang="en-US" dirty="0"/>
          </a:p>
        </p:txBody>
      </p:sp>
    </p:spTree>
    <p:extLst>
      <p:ext uri="{BB962C8B-B14F-4D97-AF65-F5344CB8AC3E}">
        <p14:creationId xmlns:p14="http://schemas.microsoft.com/office/powerpoint/2010/main" val="25610655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Grafik 62">
            <a:extLst>
              <a:ext uri="{FF2B5EF4-FFF2-40B4-BE49-F238E27FC236}">
                <a16:creationId xmlns:a16="http://schemas.microsoft.com/office/drawing/2014/main" id="{36F55A77-6F99-423E-806C-542A3521355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39839" y="1341219"/>
            <a:ext cx="6804823" cy="5363970"/>
          </a:xfrm>
          <a:prstGeom prst="rect">
            <a:avLst/>
          </a:prstGeom>
        </p:spPr>
      </p:pic>
      <p:pic>
        <p:nvPicPr>
          <p:cNvPr id="69" name="Grafik 68">
            <a:extLst>
              <a:ext uri="{FF2B5EF4-FFF2-40B4-BE49-F238E27FC236}">
                <a16:creationId xmlns:a16="http://schemas.microsoft.com/office/drawing/2014/main" id="{E8DCBA78-1809-4468-96F2-83224C70257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608736" y="4356373"/>
            <a:ext cx="4517528" cy="1783234"/>
          </a:xfrm>
          <a:prstGeom prst="rect">
            <a:avLst/>
          </a:prstGeom>
        </p:spPr>
      </p:pic>
      <p:sp>
        <p:nvSpPr>
          <p:cNvPr id="2" name="Titel 1"/>
          <p:cNvSpPr>
            <a:spLocks noGrp="1"/>
          </p:cNvSpPr>
          <p:nvPr>
            <p:ph type="title"/>
          </p:nvPr>
        </p:nvSpPr>
        <p:spPr/>
        <p:txBody>
          <a:bodyPr/>
          <a:lstStyle/>
          <a:p>
            <a:pPr>
              <a:lnSpc>
                <a:spcPts val="2800"/>
              </a:lnSpc>
            </a:pPr>
            <a:r>
              <a:rPr lang="de-AT" sz="2800" dirty="0"/>
              <a:t>Stellung der Arbeitspaketspezifikation im Prozess der Projektplanung </a:t>
            </a:r>
          </a:p>
        </p:txBody>
      </p:sp>
      <p:sp>
        <p:nvSpPr>
          <p:cNvPr id="4" name="Foliennummernplatzhalter 3"/>
          <p:cNvSpPr>
            <a:spLocks noGrp="1"/>
          </p:cNvSpPr>
          <p:nvPr>
            <p:ph type="sldNum" sz="quarter" idx="11"/>
          </p:nvPr>
        </p:nvSpPr>
        <p:spPr/>
        <p:txBody>
          <a:bodyPr/>
          <a:lstStyle/>
          <a:p>
            <a:fld id="{1B0257E5-75A0-4F46-BAAD-A8D9FF434F26}" type="slidenum">
              <a:rPr lang="de-AT" smtClean="0"/>
              <a:pPr/>
              <a:t>5</a:t>
            </a:fld>
            <a:endParaRPr lang="de-AT" dirty="0"/>
          </a:p>
        </p:txBody>
      </p:sp>
    </p:spTree>
    <p:extLst>
      <p:ext uri="{BB962C8B-B14F-4D97-AF65-F5344CB8AC3E}">
        <p14:creationId xmlns:p14="http://schemas.microsoft.com/office/powerpoint/2010/main" val="202481072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500" fill="hold"/>
                                        <p:tgtEl>
                                          <p:spTgt spid="69"/>
                                        </p:tgtEl>
                                        <p:attrNameLst>
                                          <p:attrName>ppt_x</p:attrName>
                                        </p:attrNameLst>
                                      </p:cBhvr>
                                      <p:tavLst>
                                        <p:tav tm="0">
                                          <p:val>
                                            <p:strVal val="1+#ppt_w/2"/>
                                          </p:val>
                                        </p:tav>
                                        <p:tav tm="100000">
                                          <p:val>
                                            <p:strVal val="#ppt_x"/>
                                          </p:val>
                                        </p:tav>
                                      </p:tavLst>
                                    </p:anim>
                                    <p:anim calcmode="lin" valueType="num">
                                      <p:cBhvr additive="base">
                                        <p:cTn id="8" dur="500" fill="hold"/>
                                        <p:tgtEl>
                                          <p:spTgt spid="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C183D7F6-B498-43B3-948B-1728B52AA6E4}">
                <adec:decorative xmlns:adec="http://schemas.microsoft.com/office/drawing/2017/decorative" val="1"/>
              </a:ext>
            </a:extLst>
          </p:cNvPr>
          <p:cNvPicPr/>
          <p:nvPr/>
        </p:nvPicPr>
        <p:blipFill rotWithShape="1">
          <a:blip r:embed="rId3" cstate="print">
            <a:extLst>
              <a:ext uri="{28A0092B-C50C-407E-A947-70E740481C1C}">
                <a14:useLocalDpi xmlns:a14="http://schemas.microsoft.com/office/drawing/2010/main" val="0"/>
              </a:ext>
            </a:extLst>
          </a:blip>
          <a:srcRect b="2080"/>
          <a:stretch/>
        </p:blipFill>
        <p:spPr bwMode="auto">
          <a:xfrm>
            <a:off x="1260548" y="1492408"/>
            <a:ext cx="7092604" cy="5240229"/>
          </a:xfrm>
          <a:prstGeom prst="rect">
            <a:avLst/>
          </a:prstGeom>
          <a:ln>
            <a:noFill/>
          </a:ln>
          <a:extLst>
            <a:ext uri="{53640926-AAD7-44D8-BBD7-CCE9431645EC}">
              <a14:shadowObscured xmlns:a14="http://schemas.microsoft.com/office/drawing/2010/main"/>
            </a:ext>
          </a:extLst>
        </p:spPr>
      </p:pic>
      <p:sp>
        <p:nvSpPr>
          <p:cNvPr id="2" name="Titel 1"/>
          <p:cNvSpPr>
            <a:spLocks noGrp="1"/>
          </p:cNvSpPr>
          <p:nvPr>
            <p:ph type="title"/>
          </p:nvPr>
        </p:nvSpPr>
        <p:spPr/>
        <p:txBody>
          <a:bodyPr/>
          <a:lstStyle/>
          <a:p>
            <a:r>
              <a:rPr lang="de-AT" dirty="0"/>
              <a:t>Eindeutig – mehrdeutig?</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6</a:t>
            </a:fld>
            <a:endParaRPr lang="en-US" dirty="0"/>
          </a:p>
        </p:txBody>
      </p:sp>
    </p:spTree>
    <p:extLst>
      <p:ext uri="{BB962C8B-B14F-4D97-AF65-F5344CB8AC3E}">
        <p14:creationId xmlns:p14="http://schemas.microsoft.com/office/powerpoint/2010/main" val="244389008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0216" y="2700189"/>
            <a:ext cx="2286992" cy="2330447"/>
          </a:xfrm>
          <a:prstGeom prst="rect">
            <a:avLst/>
          </a:prstGeom>
        </p:spPr>
      </p:pic>
      <p:sp>
        <p:nvSpPr>
          <p:cNvPr id="5" name="Inhaltsplatzhalter 2"/>
          <p:cNvSpPr txBox="1">
            <a:spLocks/>
          </p:cNvSpPr>
          <p:nvPr/>
        </p:nvSpPr>
        <p:spPr>
          <a:xfrm>
            <a:off x="1080344" y="3729955"/>
            <a:ext cx="7632848" cy="4010794"/>
          </a:xfrm>
          <a:prstGeom prst="rect">
            <a:avLst/>
          </a:prstGeom>
        </p:spPr>
        <p:txBody>
          <a:bodyPr/>
          <a:lstStyle>
            <a:lvl1pPr marL="342900" indent="-342900" algn="l" rtl="0" fontAlgn="base">
              <a:lnSpc>
                <a:spcPct val="120000"/>
              </a:lnSpc>
              <a:spcBef>
                <a:spcPts val="1200"/>
              </a:spcBef>
              <a:spcAft>
                <a:spcPct val="0"/>
              </a:spcAft>
              <a:buClr>
                <a:srgbClr val="2D4E75"/>
              </a:buClr>
              <a:buSzPct val="110000"/>
              <a:buFont typeface="Wingdings" pitchFamily="2" charset="2"/>
              <a:buChar char="§"/>
              <a:defRPr sz="2600">
                <a:solidFill>
                  <a:schemeClr val="tx1"/>
                </a:solidFill>
                <a:latin typeface="+mn-lt"/>
                <a:ea typeface="+mn-ea"/>
                <a:cs typeface="+mn-cs"/>
              </a:defRPr>
            </a:lvl1pPr>
            <a:lvl2pPr marL="742950" indent="-285750" algn="l" rtl="0" fontAlgn="base">
              <a:lnSpc>
                <a:spcPct val="120000"/>
              </a:lnSpc>
              <a:spcBef>
                <a:spcPts val="1200"/>
              </a:spcBef>
              <a:spcAft>
                <a:spcPct val="0"/>
              </a:spcAft>
              <a:buClr>
                <a:srgbClr val="2D4E75"/>
              </a:buClr>
              <a:buSzPct val="110000"/>
              <a:buFont typeface="Arial Narrow" panose="020B0606020202030204" pitchFamily="34" charset="0"/>
              <a:buChar char="–"/>
              <a:defRPr sz="2400">
                <a:solidFill>
                  <a:schemeClr val="tx1"/>
                </a:solidFill>
                <a:latin typeface="+mn-lt"/>
              </a:defRPr>
            </a:lvl2pPr>
            <a:lvl3pPr marL="1143000" indent="-228600" algn="l" rtl="0" fontAlgn="base">
              <a:lnSpc>
                <a:spcPct val="120000"/>
              </a:lnSpc>
              <a:spcBef>
                <a:spcPts val="600"/>
              </a:spcBef>
              <a:spcAft>
                <a:spcPct val="0"/>
              </a:spcAft>
              <a:buClr>
                <a:srgbClr val="2D4E75"/>
              </a:buClr>
              <a:buSzPct val="110000"/>
              <a:buFont typeface="Wingdings" pitchFamily="2" charset="2"/>
              <a:buChar char="§"/>
              <a:defRPr sz="2200">
                <a:solidFill>
                  <a:schemeClr val="tx1"/>
                </a:solidFill>
                <a:latin typeface="+mn-lt"/>
              </a:defRPr>
            </a:lvl3pPr>
            <a:lvl4pPr marL="1600200" indent="-228600" algn="l" rtl="0" fontAlgn="base">
              <a:lnSpc>
                <a:spcPct val="120000"/>
              </a:lnSpc>
              <a:spcBef>
                <a:spcPts val="600"/>
              </a:spcBef>
              <a:spcAft>
                <a:spcPct val="0"/>
              </a:spcAft>
              <a:buClr>
                <a:srgbClr val="2D4E75"/>
              </a:buClr>
              <a:buSzPct val="110000"/>
              <a:buFont typeface="Wingdings" pitchFamily="2" charset="2"/>
              <a:buChar char="§"/>
              <a:defRPr sz="2000">
                <a:solidFill>
                  <a:schemeClr val="tx1"/>
                </a:solidFill>
                <a:latin typeface="+mn-lt"/>
              </a:defRPr>
            </a:lvl4pPr>
            <a:lvl5pPr marL="2057400" indent="-228600" algn="l" rtl="0" fontAlgn="base">
              <a:lnSpc>
                <a:spcPct val="120000"/>
              </a:lnSpc>
              <a:spcBef>
                <a:spcPct val="20000"/>
              </a:spcBef>
              <a:spcAft>
                <a:spcPct val="0"/>
              </a:spcAft>
              <a:buClr>
                <a:srgbClr val="2D4E75"/>
              </a:buClr>
              <a:buSzPct val="110000"/>
              <a:buFont typeface="Wingdings" pitchFamily="2" charset="2"/>
              <a:buChar char="§"/>
              <a:defRPr sz="1600">
                <a:solidFill>
                  <a:schemeClr val="tx1"/>
                </a:solidFill>
                <a:latin typeface="+mn-lt"/>
              </a:defRPr>
            </a:lvl5pPr>
            <a:lvl6pPr marL="25146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6pPr>
            <a:lvl7pPr marL="29718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7pPr>
            <a:lvl8pPr marL="34290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8pPr>
            <a:lvl9pPr marL="38862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9pPr>
          </a:lstStyle>
          <a:p>
            <a:pPr marL="0" indent="0">
              <a:lnSpc>
                <a:spcPct val="110000"/>
              </a:lnSpc>
              <a:spcBef>
                <a:spcPct val="70000"/>
              </a:spcBef>
              <a:buNone/>
            </a:pPr>
            <a:r>
              <a:rPr lang="de-DE" altLang="en-US" sz="2400" kern="0" dirty="0">
                <a:latin typeface="+mj-lt"/>
              </a:rPr>
              <a:t>APs</a:t>
            </a:r>
            <a:r>
              <a:rPr lang="de-DE" altLang="en-US" sz="2400" b="1" kern="0" dirty="0">
                <a:solidFill>
                  <a:srgbClr val="2D4E75"/>
                </a:solidFill>
                <a:latin typeface="+mj-lt"/>
              </a:rPr>
              <a:t> </a:t>
            </a:r>
            <a:r>
              <a:rPr lang="de-DE" altLang="en-US" sz="2400" kern="0" dirty="0">
                <a:latin typeface="+mj-lt"/>
              </a:rPr>
              <a:t>sind</a:t>
            </a:r>
          </a:p>
          <a:p>
            <a:pPr>
              <a:lnSpc>
                <a:spcPct val="110000"/>
              </a:lnSpc>
              <a:spcBef>
                <a:spcPts val="1600"/>
              </a:spcBef>
            </a:pPr>
            <a:r>
              <a:rPr lang="de-DE" altLang="en-US" sz="2400" kern="0" dirty="0">
                <a:latin typeface="+mj-lt"/>
              </a:rPr>
              <a:t>Bündel inhaltlich zusammengehöriger </a:t>
            </a:r>
            <a:br>
              <a:rPr lang="de-DE" altLang="en-US" sz="2400" kern="0" dirty="0">
                <a:latin typeface="+mj-lt"/>
              </a:rPr>
            </a:br>
            <a:r>
              <a:rPr lang="de-DE" altLang="en-US" sz="2400" kern="0" dirty="0">
                <a:latin typeface="+mj-lt"/>
              </a:rPr>
              <a:t>Leistungen, die im Projekt zu erbringen sind</a:t>
            </a:r>
          </a:p>
          <a:p>
            <a:pPr>
              <a:lnSpc>
                <a:spcPct val="110000"/>
              </a:lnSpc>
              <a:spcBef>
                <a:spcPts val="1600"/>
              </a:spcBef>
            </a:pPr>
            <a:r>
              <a:rPr lang="de-DE" altLang="en-US" sz="2400" kern="0" dirty="0">
                <a:latin typeface="+mj-lt"/>
              </a:rPr>
              <a:t>Plan- und kontrollierbare Einheiten für die Projektabwicklung</a:t>
            </a:r>
          </a:p>
          <a:p>
            <a:pPr>
              <a:lnSpc>
                <a:spcPct val="110000"/>
              </a:lnSpc>
              <a:spcBef>
                <a:spcPts val="1600"/>
              </a:spcBef>
            </a:pPr>
            <a:r>
              <a:rPr lang="de-DE" altLang="en-US" sz="2400" kern="0" dirty="0">
                <a:latin typeface="+mj-lt"/>
              </a:rPr>
              <a:t>Bezugspunkte für die Verantwortlichkeitszuweisung </a:t>
            </a:r>
            <a:endParaRPr lang="de-DE" altLang="en-US" sz="2400" b="1" kern="0" dirty="0">
              <a:solidFill>
                <a:srgbClr val="FF8307"/>
              </a:solidFill>
              <a:latin typeface="+mj-lt"/>
            </a:endParaRPr>
          </a:p>
          <a:p>
            <a:pPr>
              <a:lnSpc>
                <a:spcPct val="80000"/>
              </a:lnSpc>
              <a:spcBef>
                <a:spcPct val="20000"/>
              </a:spcBef>
              <a:buClr>
                <a:srgbClr val="FF9900"/>
              </a:buClr>
              <a:buFont typeface="Wingdings" charset="2"/>
              <a:buNone/>
            </a:pPr>
            <a:endParaRPr lang="de-DE" altLang="en-US" sz="2200" b="1" kern="0" dirty="0">
              <a:latin typeface="+mj-lt"/>
            </a:endParaRPr>
          </a:p>
          <a:p>
            <a:pPr>
              <a:lnSpc>
                <a:spcPct val="80000"/>
              </a:lnSpc>
              <a:spcBef>
                <a:spcPct val="20000"/>
              </a:spcBef>
              <a:buClr>
                <a:srgbClr val="FF9900"/>
              </a:buClr>
              <a:buFont typeface="Wingdings" charset="2"/>
              <a:buNone/>
            </a:pPr>
            <a:endParaRPr lang="de-DE" altLang="en-US" sz="2200" b="1" kern="0" dirty="0">
              <a:latin typeface="+mj-lt"/>
            </a:endParaRPr>
          </a:p>
        </p:txBody>
      </p:sp>
      <p:sp>
        <p:nvSpPr>
          <p:cNvPr id="3" name="Inhaltsplatzhalter 2"/>
          <p:cNvSpPr>
            <a:spLocks noGrp="1"/>
          </p:cNvSpPr>
          <p:nvPr>
            <p:ph idx="1"/>
          </p:nvPr>
        </p:nvSpPr>
        <p:spPr>
          <a:xfrm>
            <a:off x="1152353" y="1620069"/>
            <a:ext cx="5112568" cy="1728192"/>
          </a:xfrm>
          <a:solidFill>
            <a:srgbClr val="2D4E75"/>
          </a:solidFill>
        </p:spPr>
        <p:txBody>
          <a:bodyPr tIns="108000"/>
          <a:lstStyle/>
          <a:p>
            <a:pPr marL="0" indent="0" eaLnBrk="1" hangingPunct="1">
              <a:lnSpc>
                <a:spcPct val="110000"/>
              </a:lnSpc>
              <a:spcBef>
                <a:spcPct val="20000"/>
              </a:spcBef>
              <a:buClr>
                <a:srgbClr val="FF9900"/>
              </a:buClr>
              <a:buFont typeface="Wingdings" charset="2"/>
              <a:buNone/>
            </a:pPr>
            <a:r>
              <a:rPr lang="de-DE" altLang="en-US" sz="2400" b="1" dirty="0">
                <a:solidFill>
                  <a:schemeClr val="bg1"/>
                </a:solidFill>
                <a:effectLst>
                  <a:outerShdw blurRad="38100" dist="38100" dir="2700000" algn="tl">
                    <a:srgbClr val="000000">
                      <a:alpha val="43137"/>
                    </a:srgbClr>
                  </a:outerShdw>
                </a:effectLst>
                <a:latin typeface="+mj-lt"/>
              </a:rPr>
              <a:t>Arbeitspakete</a:t>
            </a:r>
            <a:r>
              <a:rPr lang="de-DE" altLang="en-US" sz="2200" dirty="0">
                <a:solidFill>
                  <a:schemeClr val="bg1"/>
                </a:solidFill>
                <a:effectLst>
                  <a:outerShdw blurRad="38100" dist="38100" dir="2700000" algn="tl">
                    <a:srgbClr val="000000">
                      <a:alpha val="43137"/>
                    </a:srgbClr>
                  </a:outerShdw>
                </a:effectLst>
                <a:latin typeface="+mj-lt"/>
              </a:rPr>
              <a:t> (APs) </a:t>
            </a:r>
            <a:r>
              <a:rPr lang="de-DE" altLang="en-US" sz="2200" dirty="0">
                <a:solidFill>
                  <a:schemeClr val="bg1"/>
                </a:solidFill>
                <a:latin typeface="+mj-lt"/>
              </a:rPr>
              <a:t>(Work Packages, WP) sind jene Teile eines Projekts, die im PSP nicht weiter aufgegliedert sind und daher dort auf der niedrigsten Gliederungsebene aufscheinen.</a:t>
            </a:r>
          </a:p>
        </p:txBody>
      </p:sp>
      <p:sp>
        <p:nvSpPr>
          <p:cNvPr id="2" name="Titel 1"/>
          <p:cNvSpPr>
            <a:spLocks noGrp="1"/>
          </p:cNvSpPr>
          <p:nvPr>
            <p:ph type="title"/>
          </p:nvPr>
        </p:nvSpPr>
        <p:spPr/>
        <p:txBody>
          <a:bodyPr/>
          <a:lstStyle/>
          <a:p>
            <a:r>
              <a:rPr lang="de-AT" dirty="0"/>
              <a:t>Wesen von Arbeitspaketen</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7</a:t>
            </a:fld>
            <a:endParaRPr lang="en-US" dirty="0"/>
          </a:p>
        </p:txBody>
      </p:sp>
    </p:spTree>
    <p:extLst>
      <p:ext uri="{BB962C8B-B14F-4D97-AF65-F5344CB8AC3E}">
        <p14:creationId xmlns:p14="http://schemas.microsoft.com/office/powerpoint/2010/main" val="280170274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bg/>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2"/>
          <p:cNvSpPr txBox="1">
            <a:spLocks/>
          </p:cNvSpPr>
          <p:nvPr/>
        </p:nvSpPr>
        <p:spPr>
          <a:xfrm>
            <a:off x="1008336" y="1620069"/>
            <a:ext cx="8280920" cy="5450954"/>
          </a:xfrm>
          <a:prstGeom prst="rect">
            <a:avLst/>
          </a:prstGeom>
        </p:spPr>
        <p:txBody>
          <a:bodyPr/>
          <a:lstStyle>
            <a:lvl1pPr marL="342900" indent="-342900" algn="l" rtl="0" fontAlgn="base">
              <a:lnSpc>
                <a:spcPct val="120000"/>
              </a:lnSpc>
              <a:spcBef>
                <a:spcPts val="1200"/>
              </a:spcBef>
              <a:spcAft>
                <a:spcPct val="0"/>
              </a:spcAft>
              <a:buClr>
                <a:srgbClr val="2D4E75"/>
              </a:buClr>
              <a:buSzPct val="110000"/>
              <a:buFont typeface="Wingdings" pitchFamily="2" charset="2"/>
              <a:buChar char="§"/>
              <a:defRPr sz="2600">
                <a:solidFill>
                  <a:schemeClr val="tx1"/>
                </a:solidFill>
                <a:latin typeface="+mn-lt"/>
                <a:ea typeface="+mn-ea"/>
                <a:cs typeface="+mn-cs"/>
              </a:defRPr>
            </a:lvl1pPr>
            <a:lvl2pPr marL="742950" indent="-285750" algn="l" rtl="0" fontAlgn="base">
              <a:lnSpc>
                <a:spcPct val="120000"/>
              </a:lnSpc>
              <a:spcBef>
                <a:spcPts val="1200"/>
              </a:spcBef>
              <a:spcAft>
                <a:spcPct val="0"/>
              </a:spcAft>
              <a:buClr>
                <a:srgbClr val="2D4E75"/>
              </a:buClr>
              <a:buSzPct val="110000"/>
              <a:buFont typeface="Arial Narrow" panose="020B0606020202030204" pitchFamily="34" charset="0"/>
              <a:buChar char="–"/>
              <a:defRPr sz="2400">
                <a:solidFill>
                  <a:schemeClr val="tx1"/>
                </a:solidFill>
                <a:latin typeface="+mn-lt"/>
              </a:defRPr>
            </a:lvl2pPr>
            <a:lvl3pPr marL="1143000" indent="-228600" algn="l" rtl="0" fontAlgn="base">
              <a:lnSpc>
                <a:spcPct val="120000"/>
              </a:lnSpc>
              <a:spcBef>
                <a:spcPts val="600"/>
              </a:spcBef>
              <a:spcAft>
                <a:spcPct val="0"/>
              </a:spcAft>
              <a:buClr>
                <a:srgbClr val="2D4E75"/>
              </a:buClr>
              <a:buSzPct val="110000"/>
              <a:buFont typeface="Wingdings" pitchFamily="2" charset="2"/>
              <a:buChar char="§"/>
              <a:defRPr sz="2200">
                <a:solidFill>
                  <a:schemeClr val="tx1"/>
                </a:solidFill>
                <a:latin typeface="+mn-lt"/>
              </a:defRPr>
            </a:lvl3pPr>
            <a:lvl4pPr marL="1600200" indent="-228600" algn="l" rtl="0" fontAlgn="base">
              <a:lnSpc>
                <a:spcPct val="120000"/>
              </a:lnSpc>
              <a:spcBef>
                <a:spcPts val="600"/>
              </a:spcBef>
              <a:spcAft>
                <a:spcPct val="0"/>
              </a:spcAft>
              <a:buClr>
                <a:srgbClr val="2D4E75"/>
              </a:buClr>
              <a:buSzPct val="110000"/>
              <a:buFont typeface="Wingdings" pitchFamily="2" charset="2"/>
              <a:buChar char="§"/>
              <a:defRPr sz="2000">
                <a:solidFill>
                  <a:schemeClr val="tx1"/>
                </a:solidFill>
                <a:latin typeface="+mn-lt"/>
              </a:defRPr>
            </a:lvl4pPr>
            <a:lvl5pPr marL="2057400" indent="-228600" algn="l" rtl="0" fontAlgn="base">
              <a:lnSpc>
                <a:spcPct val="120000"/>
              </a:lnSpc>
              <a:spcBef>
                <a:spcPct val="20000"/>
              </a:spcBef>
              <a:spcAft>
                <a:spcPct val="0"/>
              </a:spcAft>
              <a:buClr>
                <a:srgbClr val="2D4E75"/>
              </a:buClr>
              <a:buSzPct val="110000"/>
              <a:buFont typeface="Wingdings" pitchFamily="2" charset="2"/>
              <a:buChar char="§"/>
              <a:defRPr sz="1600">
                <a:solidFill>
                  <a:schemeClr val="tx1"/>
                </a:solidFill>
                <a:latin typeface="+mn-lt"/>
              </a:defRPr>
            </a:lvl5pPr>
            <a:lvl6pPr marL="25146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6pPr>
            <a:lvl7pPr marL="29718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7pPr>
            <a:lvl8pPr marL="34290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8pPr>
            <a:lvl9pPr marL="38862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9pPr>
          </a:lstStyle>
          <a:p>
            <a:pPr marL="0" indent="0">
              <a:lnSpc>
                <a:spcPct val="110000"/>
              </a:lnSpc>
              <a:spcBef>
                <a:spcPct val="70000"/>
              </a:spcBef>
              <a:buNone/>
            </a:pPr>
            <a:r>
              <a:rPr lang="de-DE" altLang="en-US" sz="2500" b="1" kern="0" dirty="0">
                <a:solidFill>
                  <a:srgbClr val="2D4E75"/>
                </a:solidFill>
                <a:latin typeface="+mj-lt"/>
              </a:rPr>
              <a:t>Arbeitspaketbeschreibung – Work Package Description </a:t>
            </a:r>
          </a:p>
          <a:p>
            <a:pPr>
              <a:lnSpc>
                <a:spcPct val="110000"/>
              </a:lnSpc>
            </a:pPr>
            <a:r>
              <a:rPr lang="de-DE" altLang="en-US" sz="2300" kern="0" dirty="0">
                <a:latin typeface="+mj-lt"/>
              </a:rPr>
              <a:t>ist umfassende schriftliche Spezifizierung eines APs hinsichtlich seiner </a:t>
            </a:r>
          </a:p>
          <a:p>
            <a:pPr lvl="1">
              <a:lnSpc>
                <a:spcPct val="110000"/>
              </a:lnSpc>
              <a:spcBef>
                <a:spcPts val="600"/>
              </a:spcBef>
            </a:pPr>
            <a:r>
              <a:rPr lang="de-DE" altLang="en-US" sz="2100" kern="0" dirty="0">
                <a:latin typeface="+mj-lt"/>
              </a:rPr>
              <a:t>Ziele,</a:t>
            </a:r>
          </a:p>
          <a:p>
            <a:pPr lvl="1">
              <a:lnSpc>
                <a:spcPct val="110000"/>
              </a:lnSpc>
              <a:spcBef>
                <a:spcPts val="600"/>
              </a:spcBef>
            </a:pPr>
            <a:r>
              <a:rPr lang="de-DE" altLang="en-US" sz="2100" kern="0" dirty="0">
                <a:latin typeface="+mj-lt"/>
              </a:rPr>
              <a:t>Leistungsinhalte,</a:t>
            </a:r>
          </a:p>
          <a:p>
            <a:pPr lvl="1">
              <a:lnSpc>
                <a:spcPct val="110000"/>
              </a:lnSpc>
              <a:spcBef>
                <a:spcPts val="600"/>
              </a:spcBef>
            </a:pPr>
            <a:r>
              <a:rPr lang="de-DE" altLang="en-US" sz="2100" kern="0" dirty="0">
                <a:latin typeface="+mj-lt"/>
              </a:rPr>
              <a:t>Ergebnisse,</a:t>
            </a:r>
          </a:p>
          <a:p>
            <a:pPr lvl="1">
              <a:lnSpc>
                <a:spcPct val="110000"/>
              </a:lnSpc>
              <a:spcBef>
                <a:spcPts val="600"/>
              </a:spcBef>
            </a:pPr>
            <a:r>
              <a:rPr lang="de-DE" altLang="en-US" sz="2100" kern="0" dirty="0">
                <a:latin typeface="+mj-lt"/>
              </a:rPr>
              <a:t>Positionierung im Projekt,</a:t>
            </a:r>
          </a:p>
          <a:p>
            <a:pPr lvl="1">
              <a:lnSpc>
                <a:spcPct val="110000"/>
              </a:lnSpc>
              <a:spcBef>
                <a:spcPts val="600"/>
              </a:spcBef>
            </a:pPr>
            <a:r>
              <a:rPr lang="de-DE" altLang="en-US" sz="2100" kern="0" dirty="0">
                <a:latin typeface="+mj-lt"/>
              </a:rPr>
              <a:t>Schnittstellen.</a:t>
            </a:r>
          </a:p>
          <a:p>
            <a:pPr>
              <a:lnSpc>
                <a:spcPct val="110000"/>
              </a:lnSpc>
              <a:spcBef>
                <a:spcPts val="1800"/>
              </a:spcBef>
            </a:pPr>
            <a:r>
              <a:rPr lang="de-DE" altLang="en-US" sz="2300" kern="0" dirty="0">
                <a:latin typeface="+mj-lt"/>
              </a:rPr>
              <a:t>untergliedert ein Arbeitspaket – in verschiedene Einzelvorgänge (Aktivitäten, Tätigkeiten).</a:t>
            </a:r>
          </a:p>
          <a:p>
            <a:pPr>
              <a:lnSpc>
                <a:spcPct val="110000"/>
              </a:lnSpc>
              <a:spcBef>
                <a:spcPts val="1800"/>
              </a:spcBef>
            </a:pPr>
            <a:r>
              <a:rPr lang="de-DE" altLang="en-US" sz="2300" kern="0" dirty="0">
                <a:latin typeface="+mj-lt"/>
              </a:rPr>
              <a:t>bildet einen Übergang von Projektstruktur- zur Ablaufplanung. </a:t>
            </a:r>
            <a:endParaRPr lang="de-DE" altLang="en-US" sz="2300" b="1" kern="0" dirty="0">
              <a:latin typeface="+mj-lt"/>
            </a:endParaRPr>
          </a:p>
        </p:txBody>
      </p:sp>
      <p:sp>
        <p:nvSpPr>
          <p:cNvPr id="2" name="Titel 1"/>
          <p:cNvSpPr>
            <a:spLocks noGrp="1"/>
          </p:cNvSpPr>
          <p:nvPr>
            <p:ph type="title"/>
          </p:nvPr>
        </p:nvSpPr>
        <p:spPr/>
        <p:txBody>
          <a:bodyPr/>
          <a:lstStyle/>
          <a:p>
            <a:r>
              <a:rPr lang="de-AT" dirty="0"/>
              <a:t>Arbeitspaketbeschreibungen</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8</a:t>
            </a:fld>
            <a:endParaRPr lang="en-US" dirty="0"/>
          </a:p>
        </p:txBody>
      </p:sp>
    </p:spTree>
    <p:extLst>
      <p:ext uri="{BB962C8B-B14F-4D97-AF65-F5344CB8AC3E}">
        <p14:creationId xmlns:p14="http://schemas.microsoft.com/office/powerpoint/2010/main" val="408536692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152352" y="1595438"/>
            <a:ext cx="8137128" cy="4514850"/>
          </a:xfrm>
        </p:spPr>
        <p:txBody>
          <a:bodyPr/>
          <a:lstStyle/>
          <a:p>
            <a:pPr>
              <a:lnSpc>
                <a:spcPct val="100000"/>
              </a:lnSpc>
              <a:spcBef>
                <a:spcPts val="1300"/>
              </a:spcBef>
            </a:pPr>
            <a:r>
              <a:rPr lang="de-AT" sz="2260" dirty="0"/>
              <a:t>Klärung der Ziele und Inhalte je Arbeitspaket (AP)</a:t>
            </a:r>
          </a:p>
          <a:p>
            <a:pPr>
              <a:spcBef>
                <a:spcPts val="1300"/>
              </a:spcBef>
            </a:pPr>
            <a:r>
              <a:rPr lang="de-AT" sz="2260" dirty="0"/>
              <a:t>Erkennung von Abhängigkeiten und Schnittstellen zwischen APs</a:t>
            </a:r>
          </a:p>
          <a:p>
            <a:pPr>
              <a:spcBef>
                <a:spcPts val="1300"/>
              </a:spcBef>
            </a:pPr>
            <a:r>
              <a:rPr lang="de-AT" sz="2260" dirty="0"/>
              <a:t>Abgrenzung und Abstimmung der Inhalte und Ergebnisse </a:t>
            </a:r>
            <a:br>
              <a:rPr lang="de-AT" sz="2260" dirty="0"/>
            </a:br>
            <a:r>
              <a:rPr lang="de-AT" sz="2260" dirty="0"/>
              <a:t>zwischen den APs</a:t>
            </a:r>
          </a:p>
          <a:p>
            <a:pPr>
              <a:spcBef>
                <a:spcPts val="1300"/>
              </a:spcBef>
            </a:pPr>
            <a:r>
              <a:rPr lang="de-AT" sz="2260" dirty="0"/>
              <a:t>Bereitstellung von Detailinformationen für weitere Planungen</a:t>
            </a:r>
          </a:p>
          <a:p>
            <a:pPr>
              <a:spcBef>
                <a:spcPts val="1300"/>
              </a:spcBef>
            </a:pPr>
            <a:r>
              <a:rPr lang="de-AT" sz="2260" dirty="0"/>
              <a:t>Konkretisierung des künftigen Projektgeschehens</a:t>
            </a:r>
          </a:p>
          <a:p>
            <a:pPr>
              <a:spcBef>
                <a:spcPts val="1300"/>
              </a:spcBef>
            </a:pPr>
            <a:r>
              <a:rPr lang="de-AT" sz="2260" dirty="0"/>
              <a:t>Orientierung der Projektmitarbeiter über ihre konkreten Arbeitsaufträge</a:t>
            </a:r>
          </a:p>
          <a:p>
            <a:pPr>
              <a:spcBef>
                <a:spcPts val="1300"/>
              </a:spcBef>
            </a:pPr>
            <a:r>
              <a:rPr lang="de-AT" sz="2260" dirty="0"/>
              <a:t>Grundlage für Leistungsbeurteilung von Projektmitarbeitern</a:t>
            </a:r>
          </a:p>
          <a:p>
            <a:pPr>
              <a:spcBef>
                <a:spcPts val="1300"/>
              </a:spcBef>
            </a:pPr>
            <a:r>
              <a:rPr lang="de-AT" sz="2260" dirty="0"/>
              <a:t>Basis für spätere Fortschritts- und Erfolgskontrollen</a:t>
            </a:r>
          </a:p>
          <a:p>
            <a:pPr>
              <a:spcBef>
                <a:spcPts val="1300"/>
              </a:spcBef>
            </a:pPr>
            <a:endParaRPr lang="en-US" sz="2260" dirty="0"/>
          </a:p>
        </p:txBody>
      </p:sp>
      <p:sp>
        <p:nvSpPr>
          <p:cNvPr id="2" name="Titel 1"/>
          <p:cNvSpPr>
            <a:spLocks noGrp="1"/>
          </p:cNvSpPr>
          <p:nvPr>
            <p:ph type="title"/>
          </p:nvPr>
        </p:nvSpPr>
        <p:spPr/>
        <p:txBody>
          <a:bodyPr/>
          <a:lstStyle/>
          <a:p>
            <a:pPr>
              <a:lnSpc>
                <a:spcPts val="2800"/>
              </a:lnSpc>
            </a:pPr>
            <a:r>
              <a:rPr lang="de-AT" sz="2800" dirty="0"/>
              <a:t>Zwecke von Arbeitspaketbeschreibungen </a:t>
            </a:r>
            <a:endParaRPr lang="en-US" sz="2800" dirty="0"/>
          </a:p>
        </p:txBody>
      </p:sp>
      <p:sp>
        <p:nvSpPr>
          <p:cNvPr id="4" name="Foliennummernplatzhalter 3"/>
          <p:cNvSpPr>
            <a:spLocks noGrp="1"/>
          </p:cNvSpPr>
          <p:nvPr>
            <p:ph type="sldNum" sz="quarter" idx="11"/>
          </p:nvPr>
        </p:nvSpPr>
        <p:spPr/>
        <p:txBody>
          <a:bodyPr/>
          <a:lstStyle/>
          <a:p>
            <a:fld id="{1B0257E5-75A0-4F46-BAAD-A8D9FF434F26}" type="slidenum">
              <a:rPr lang="de-AT" noProof="0" smtClean="0"/>
              <a:pPr/>
              <a:t>9</a:t>
            </a:fld>
            <a:endParaRPr lang="de-AT" noProof="0" dirty="0"/>
          </a:p>
        </p:txBody>
      </p:sp>
    </p:spTree>
    <p:extLst>
      <p:ext uri="{BB962C8B-B14F-4D97-AF65-F5344CB8AC3E}">
        <p14:creationId xmlns:p14="http://schemas.microsoft.com/office/powerpoint/2010/main" val="277853491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OKU-Marketing">
  <a:themeElements>
    <a:clrScheme name="">
      <a:dk1>
        <a:srgbClr val="000000"/>
      </a:dk1>
      <a:lt1>
        <a:srgbClr val="FFFFFF"/>
      </a:lt1>
      <a:dk2>
        <a:srgbClr val="A6173B"/>
      </a:dk2>
      <a:lt2>
        <a:srgbClr val="666369"/>
      </a:lt2>
      <a:accent1>
        <a:srgbClr val="DBDADC"/>
      </a:accent1>
      <a:accent2>
        <a:srgbClr val="D49486"/>
      </a:accent2>
      <a:accent3>
        <a:srgbClr val="FFFFFF"/>
      </a:accent3>
      <a:accent4>
        <a:srgbClr val="000000"/>
      </a:accent4>
      <a:accent5>
        <a:srgbClr val="EAEAEB"/>
      </a:accent5>
      <a:accent6>
        <a:srgbClr val="C08679"/>
      </a:accent6>
      <a:hlink>
        <a:srgbClr val="CCCCFF"/>
      </a:hlink>
      <a:folHlink>
        <a:srgbClr val="B5B3B7"/>
      </a:folHlink>
    </a:clrScheme>
    <a:fontScheme name="BOKU-Marketing">
      <a:majorFont>
        <a:latin typeface="Arial Narrow"/>
        <a:ea typeface=""/>
        <a:cs typeface=""/>
      </a:majorFont>
      <a:minorFont>
        <a:latin typeface="Arial Narrow"/>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AT" sz="36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AT" sz="36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BOKU-Marketing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OKU-Marketing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OKU-Marketing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OKU-Marketing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OKU-Marketin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OKU-Marketin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OKU-Marketin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OKU-Marketing 8">
        <a:dk1>
          <a:srgbClr val="000000"/>
        </a:dk1>
        <a:lt1>
          <a:srgbClr val="FFFFFF"/>
        </a:lt1>
        <a:dk2>
          <a:srgbClr val="CE0025"/>
        </a:dk2>
        <a:lt2>
          <a:srgbClr val="464646"/>
        </a:lt2>
        <a:accent1>
          <a:srgbClr val="E1E1E1"/>
        </a:accent1>
        <a:accent2>
          <a:srgbClr val="3333CC"/>
        </a:accent2>
        <a:accent3>
          <a:srgbClr val="FFFFFF"/>
        </a:accent3>
        <a:accent4>
          <a:srgbClr val="000000"/>
        </a:accent4>
        <a:accent5>
          <a:srgbClr val="EEEEEE"/>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G:\UL\ULU\daten\martin\_atexte\boku\Vizerektorat\CD\BOKU-Marketing.ppt</Template>
  <TotalTime>0</TotalTime>
  <Words>2308</Words>
  <Application>Microsoft Office PowerPoint</Application>
  <PresentationFormat>Benutzerdefiniert</PresentationFormat>
  <Paragraphs>252</Paragraphs>
  <Slides>19</Slides>
  <Notes>19</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19</vt:i4>
      </vt:variant>
    </vt:vector>
  </HeadingPairs>
  <TitlesOfParts>
    <vt:vector size="28" baseType="lpstr">
      <vt:lpstr>ＭＳ Ｐゴシック</vt:lpstr>
      <vt:lpstr>Arial</vt:lpstr>
      <vt:lpstr>Arial Black</vt:lpstr>
      <vt:lpstr>Arial Narrow</vt:lpstr>
      <vt:lpstr>Corbel</vt:lpstr>
      <vt:lpstr>Times New Roman</vt:lpstr>
      <vt:lpstr>Wingdings</vt:lpstr>
      <vt:lpstr>Wingdings 3</vt:lpstr>
      <vt:lpstr>BOKU-Marketing</vt:lpstr>
      <vt:lpstr>Projektmanagement</vt:lpstr>
      <vt:lpstr>Übersicht – Arbeitspaketspezifikation</vt:lpstr>
      <vt:lpstr>Lehr- und Lernziele – Arbeitspaketspezifikation</vt:lpstr>
      <vt:lpstr>Learning Outcomes – Arbeitspaketspezifikation</vt:lpstr>
      <vt:lpstr>Stellung der Arbeitspaketspezifikation im Prozess der Projektplanung </vt:lpstr>
      <vt:lpstr>Eindeutig – mehrdeutig?</vt:lpstr>
      <vt:lpstr>Wesen von Arbeitspaketen</vt:lpstr>
      <vt:lpstr>Arbeitspaketbeschreibungen</vt:lpstr>
      <vt:lpstr>Zwecke von Arbeitspaketbeschreibungen </vt:lpstr>
      <vt:lpstr>Funktionen von Arbeitspaketbeschreibungen</vt:lpstr>
      <vt:lpstr>Schnittstelle</vt:lpstr>
      <vt:lpstr>Sensibilität von Schnittstellen</vt:lpstr>
      <vt:lpstr>Schnittstellenanalyse</vt:lpstr>
      <vt:lpstr>Schema für Arbeitspaketbeschreibung</vt:lpstr>
      <vt:lpstr>Praktisches Vorgehen  bei Schnittstellenanalyse</vt:lpstr>
      <vt:lpstr>Beispiel einer Arbeitspaketspezifikation  Einladungen für eine Veranstaltung</vt:lpstr>
      <vt:lpstr>Beispiel einer Arbeitspaketspezifikation  Einladungen für eine Veranstaltung / Fortsetzung</vt:lpstr>
      <vt:lpstr>Übung – Arbeitspaketspezifikation</vt:lpstr>
      <vt:lpstr>Auswertung der Übung zur Arbeitspaketspezifikation</vt:lpstr>
    </vt:vector>
  </TitlesOfParts>
  <Company>ARC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Begleitende Folien (Einheit 8) zum Lehrbuch Projektmanagement. Der erfolgreiche Einstieg. 6. Auflage, 2023, Facultas, Wien, Österreich</dc:title>
  <dc:creator>Hans Karl Wytrzens</dc:creator>
  <cp:lastModifiedBy>Roder C</cp:lastModifiedBy>
  <cp:revision>489</cp:revision>
  <cp:lastPrinted>2013-10-16T15:27:45Z</cp:lastPrinted>
  <dcterms:created xsi:type="dcterms:W3CDTF">2003-09-23T06:28:36Z</dcterms:created>
  <dcterms:modified xsi:type="dcterms:W3CDTF">2023-06-02T17:30:51Z</dcterms:modified>
</cp:coreProperties>
</file>